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17"/>
  </p:notesMasterIdLst>
  <p:handoutMasterIdLst>
    <p:handoutMasterId r:id="rId18"/>
  </p:handoutMasterIdLst>
  <p:sldIdLst>
    <p:sldId id="365" r:id="rId6"/>
    <p:sldId id="436" r:id="rId7"/>
    <p:sldId id="449" r:id="rId8"/>
    <p:sldId id="388" r:id="rId9"/>
    <p:sldId id="369" r:id="rId10"/>
    <p:sldId id="391" r:id="rId11"/>
    <p:sldId id="372" r:id="rId12"/>
    <p:sldId id="450" r:id="rId13"/>
    <p:sldId id="446" r:id="rId14"/>
    <p:sldId id="442" r:id="rId15"/>
    <p:sldId id="393" r:id="rId16"/>
  </p:sldIdLst>
  <p:sldSz cx="24384000" cy="13716000"/>
  <p:notesSz cx="6858000" cy="9144000"/>
  <p:defaultTextStyle>
    <a:defPPr>
      <a:defRPr lang="en-US"/>
    </a:defPPr>
    <a:lvl1pPr marL="0" algn="l" defTabSz="1794601" rtl="0" eaLnBrk="1" latinLnBrk="0" hangingPunct="1">
      <a:defRPr sz="3533" kern="1200">
        <a:solidFill>
          <a:schemeClr val="tx1"/>
        </a:solidFill>
        <a:latin typeface="+mn-lt"/>
        <a:ea typeface="+mn-ea"/>
        <a:cs typeface="+mn-cs"/>
      </a:defRPr>
    </a:lvl1pPr>
    <a:lvl2pPr marL="897301" algn="l" defTabSz="1794601" rtl="0" eaLnBrk="1" latinLnBrk="0" hangingPunct="1">
      <a:defRPr sz="3533" kern="1200">
        <a:solidFill>
          <a:schemeClr val="tx1"/>
        </a:solidFill>
        <a:latin typeface="+mn-lt"/>
        <a:ea typeface="+mn-ea"/>
        <a:cs typeface="+mn-cs"/>
      </a:defRPr>
    </a:lvl2pPr>
    <a:lvl3pPr marL="1794601" algn="l" defTabSz="1794601" rtl="0" eaLnBrk="1" latinLnBrk="0" hangingPunct="1">
      <a:defRPr sz="3533" kern="1200">
        <a:solidFill>
          <a:schemeClr val="tx1"/>
        </a:solidFill>
        <a:latin typeface="+mn-lt"/>
        <a:ea typeface="+mn-ea"/>
        <a:cs typeface="+mn-cs"/>
      </a:defRPr>
    </a:lvl3pPr>
    <a:lvl4pPr marL="2691902" algn="l" defTabSz="1794601" rtl="0" eaLnBrk="1" latinLnBrk="0" hangingPunct="1">
      <a:defRPr sz="3533" kern="1200">
        <a:solidFill>
          <a:schemeClr val="tx1"/>
        </a:solidFill>
        <a:latin typeface="+mn-lt"/>
        <a:ea typeface="+mn-ea"/>
        <a:cs typeface="+mn-cs"/>
      </a:defRPr>
    </a:lvl4pPr>
    <a:lvl5pPr marL="3589203" algn="l" defTabSz="1794601" rtl="0" eaLnBrk="1" latinLnBrk="0" hangingPunct="1">
      <a:defRPr sz="3533" kern="1200">
        <a:solidFill>
          <a:schemeClr val="tx1"/>
        </a:solidFill>
        <a:latin typeface="+mn-lt"/>
        <a:ea typeface="+mn-ea"/>
        <a:cs typeface="+mn-cs"/>
      </a:defRPr>
    </a:lvl5pPr>
    <a:lvl6pPr marL="4486504" algn="l" defTabSz="1794601" rtl="0" eaLnBrk="1" latinLnBrk="0" hangingPunct="1">
      <a:defRPr sz="3533" kern="1200">
        <a:solidFill>
          <a:schemeClr val="tx1"/>
        </a:solidFill>
        <a:latin typeface="+mn-lt"/>
        <a:ea typeface="+mn-ea"/>
        <a:cs typeface="+mn-cs"/>
      </a:defRPr>
    </a:lvl6pPr>
    <a:lvl7pPr marL="5383804" algn="l" defTabSz="1794601" rtl="0" eaLnBrk="1" latinLnBrk="0" hangingPunct="1">
      <a:defRPr sz="3533" kern="1200">
        <a:solidFill>
          <a:schemeClr val="tx1"/>
        </a:solidFill>
        <a:latin typeface="+mn-lt"/>
        <a:ea typeface="+mn-ea"/>
        <a:cs typeface="+mn-cs"/>
      </a:defRPr>
    </a:lvl7pPr>
    <a:lvl8pPr marL="6281105" algn="l" defTabSz="1794601" rtl="0" eaLnBrk="1" latinLnBrk="0" hangingPunct="1">
      <a:defRPr sz="3533" kern="1200">
        <a:solidFill>
          <a:schemeClr val="tx1"/>
        </a:solidFill>
        <a:latin typeface="+mn-lt"/>
        <a:ea typeface="+mn-ea"/>
        <a:cs typeface="+mn-cs"/>
      </a:defRPr>
    </a:lvl8pPr>
    <a:lvl9pPr marL="7178406" algn="l" defTabSz="1794601" rtl="0" eaLnBrk="1" latinLnBrk="0" hangingPunct="1">
      <a:defRPr sz="353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6858D15-DE1E-9147-A255-A270BDE4CB90}">
          <p14:sldIdLst>
            <p14:sldId id="365"/>
            <p14:sldId id="436"/>
            <p14:sldId id="449"/>
            <p14:sldId id="388"/>
            <p14:sldId id="369"/>
            <p14:sldId id="391"/>
            <p14:sldId id="372"/>
            <p14:sldId id="450"/>
            <p14:sldId id="446"/>
            <p14:sldId id="442"/>
            <p14:sldId id="39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EDCE801-DAD5-AABC-B4BA-FAC1421C358B}" name="Sarah Kidner" initials="" userId="S::sarah.kidner@fightforsight.org.uk::b13b73e7-b432-4953-828b-fe5e37248b2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C183C"/>
    <a:srgbClr val="1BFBF9"/>
    <a:srgbClr val="D8FC78"/>
    <a:srgbClr val="6638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34B506-A1D1-3153-234D-8364B7C56D98}" v="2" dt="2026-05-19T12:51:47.373"/>
    <p1510:client id="{5DB0DCCA-0842-B805-61B4-E1BE277E08E0}" v="7" dt="2026-05-19T11:33:51.372"/>
    <p1510:client id="{9099679C-EC1B-1C52-DD44-229F897F06E9}" v="4" dt="2026-05-19T15:08:49.450"/>
    <p1510:client id="{9E34156C-F65A-40DF-A2C5-FC696544F6ED}" v="15" dt="2026-05-19T11:07:43.738"/>
    <p1510:client id="{A5CC8E16-DE7C-4D1A-9182-F714AEB7D628}" v="4" dt="2026-05-19T09:52:42.962"/>
  </p1510:revLst>
</p1510:revInfo>
</file>

<file path=ppt/tableStyles.xml><?xml version="1.0" encoding="utf-8"?>
<a:tblStyleLst xmlns:a="http://schemas.openxmlformats.org/drawingml/2006/main" def="{8EC20E35-A176-4012-BC5E-935CFFF8708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0" d="100"/>
          <a:sy n="30" d="100"/>
        </p:scale>
        <p:origin x="88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8/10/relationships/authors" Target="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B296708-2605-8185-5688-2F84146A409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sz="10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25F2D1-E322-70F0-0737-A9B98BB2A62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117951-B430-41D7-BD24-9AA583A65B8C}" type="datetimeFigureOut">
              <a:rPr lang="en-GB" sz="1000" smtClean="0"/>
              <a:t>17/06/2026</a:t>
            </a:fld>
            <a:endParaRPr lang="en-GB" sz="10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25B07C-9542-1050-1F1C-0FEB2A7CCB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sz="10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16D7BA-2F9B-0883-B944-8EF5F4427B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1D2C69-7CA3-4E46-8BD8-AC98F9A7C1E7}" type="slidenum">
              <a:rPr lang="en-GB" sz="1000" smtClean="0"/>
              <a:t>‹#›</a:t>
            </a:fld>
            <a:endParaRPr lang="en-GB" sz="1000"/>
          </a:p>
        </p:txBody>
      </p:sp>
    </p:spTree>
    <p:extLst>
      <p:ext uri="{BB962C8B-B14F-4D97-AF65-F5344CB8AC3E}">
        <p14:creationId xmlns:p14="http://schemas.microsoft.com/office/powerpoint/2010/main" val="3083954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0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00"/>
            </a:lvl1pPr>
          </a:lstStyle>
          <a:p>
            <a:fld id="{1B6A59C0-999E-4442-92CC-0B4A113B3987}" type="datetimeFigureOut">
              <a:rPr lang="en-GB" smtClean="0"/>
              <a:pPr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/>
            </a:lvl1pPr>
          </a:lstStyle>
          <a:p>
            <a:fld id="{B13C480F-11B2-4179-8A24-86278DA626C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488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Aft>
        <a:spcPts val="500"/>
      </a:spcAft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180000" indent="-180000" algn="l" defTabSz="914400" rtl="0" eaLnBrk="1" latinLnBrk="0" hangingPunct="1">
      <a:spcAft>
        <a:spcPts val="500"/>
      </a:spcAft>
      <a:buFont typeface="Arial" panose="020B0604020202020204" pitchFamily="34" charset="0"/>
      <a:buChar char="–"/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360000" indent="-180000" algn="l" defTabSz="914400" rtl="0" eaLnBrk="1" latinLnBrk="0" hangingPunct="1">
      <a:spcAft>
        <a:spcPts val="500"/>
      </a:spcAft>
      <a:buFont typeface="Arial" panose="020B0604020202020204" pitchFamily="34" charset="0"/>
      <a:buChar char="–"/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540000" indent="-180000" algn="l" defTabSz="914400" rtl="0" eaLnBrk="1" latinLnBrk="0" hangingPunct="1">
      <a:spcAft>
        <a:spcPts val="500"/>
      </a:spcAft>
      <a:buFont typeface="Arial" panose="020B0604020202020204" pitchFamily="34" charset="0"/>
      <a:buChar char="–"/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720000" indent="-180000" algn="l" defTabSz="914400" rtl="0" eaLnBrk="1" latinLnBrk="0" hangingPunct="1">
      <a:spcAft>
        <a:spcPts val="500"/>
      </a:spcAft>
      <a:buFont typeface="Arial" panose="020B0604020202020204" pitchFamily="34" charset="0"/>
      <a:buChar char="–"/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3C480F-11B2-4179-8A24-86278DA626C8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868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4684F-66A9-8D4A-5DED-093281C31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CACDAA-1A8B-1E84-369B-6D37200979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CD68E3-4BA7-0991-3820-15614CD1DA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CE0353-6CBA-489E-D57D-085E2131EF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7946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3C480F-11B2-4179-8A24-86278DA626C8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17946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3351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/>
              <a:t>Explain that we are a funder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3C480F-11B2-4179-8A24-86278DA626C8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480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3C480F-11B2-4179-8A24-86278DA626C8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16677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BF49B-6C9A-AB82-30E2-815781470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EA3DF8-C2E4-7EE9-A23F-FF9DED3E46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8B94DE-6759-81BE-8349-9786CA17E2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13EA88-E9F2-2EC8-2275-1729BE72AF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7946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3C480F-11B2-4179-8A24-86278DA626C8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17946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42883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3C480F-11B2-4179-8A24-86278DA626C8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4248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E5E29856-4117-C69C-BA83-54B74C092407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492500" y="3419473"/>
            <a:ext cx="12282488" cy="8460000"/>
          </a:xfrm>
        </p:spPr>
        <p:txBody>
          <a:bodyPr/>
          <a:lstStyle>
            <a:lvl1pPr>
              <a:defRPr sz="6000" b="1"/>
            </a:lvl1pPr>
          </a:lstStyle>
          <a:p>
            <a:r>
              <a:rPr lang="en-GB"/>
              <a:t>Click icon to add table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688919-E234-42AA-92AE-3C26DD2F42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DBF0C-9208-40A9-AEE0-F53652F1AFD8}" type="datetime1">
              <a:rPr lang="en-GB" noProof="0" smtClean="0"/>
              <a:t>17/06/2026</a:t>
            </a:fld>
            <a:endParaRPr lang="en-GB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C93AF6-C1DC-4BAF-A2C6-2C711470C1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© Fight for Sight 2024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50F5AD-6CA0-4A01-B76E-2C5F74AB9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8178-02AE-42FC-958D-6B8F13B6017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071808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1C18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7FB3E-4994-E03F-AB2F-2496D8FD9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999" y="1139445"/>
            <a:ext cx="22511375" cy="1584962"/>
          </a:xfrm>
        </p:spPr>
        <p:txBody>
          <a:bodyPr/>
          <a:lstStyle>
            <a:lvl1pPr algn="ctr">
              <a:defRPr>
                <a:solidFill>
                  <a:srgbClr val="1BFBF9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E48970-EA31-744A-BA31-E1C4CDFA6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0923C-1439-472D-A21A-E5EFA0B7ABEA}" type="datetime1">
              <a:rPr lang="en-GB" smtClean="0"/>
              <a:pPr/>
              <a:t>17/06/2026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0494BB-45C3-4821-618C-94ED73B8F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[New name]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BAAACA-4110-0157-529E-D2351BB2D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8178-02AE-42FC-958D-6B8F13B601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FA11A92D-7CF6-F922-AF6E-AA8A148D72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52319" y="3107851"/>
            <a:ext cx="12879361" cy="7500298"/>
          </a:xfrm>
          <a:custGeom>
            <a:avLst/>
            <a:gdLst>
              <a:gd name="connsiteX0" fmla="*/ 575992 w 6243126"/>
              <a:gd name="connsiteY0" fmla="*/ 1548784 h 3603143"/>
              <a:gd name="connsiteX1" fmla="*/ 614702 w 6243126"/>
              <a:gd name="connsiteY1" fmla="*/ 1605910 h 3603143"/>
              <a:gd name="connsiteX2" fmla="*/ 3129118 w 6243126"/>
              <a:gd name="connsiteY2" fmla="*/ 2804513 h 3603143"/>
              <a:gd name="connsiteX3" fmla="*/ 5468973 w 6243126"/>
              <a:gd name="connsiteY3" fmla="*/ 1815196 h 3603143"/>
              <a:gd name="connsiteX4" fmla="*/ 5613102 w 6243126"/>
              <a:gd name="connsiteY4" fmla="*/ 1642395 h 3603143"/>
              <a:gd name="connsiteX5" fmla="*/ 6243126 w 6243126"/>
              <a:gd name="connsiteY5" fmla="*/ 2142023 h 3603143"/>
              <a:gd name="connsiteX6" fmla="*/ 6094279 w 6243126"/>
              <a:gd name="connsiteY6" fmla="*/ 2324089 h 3603143"/>
              <a:gd name="connsiteX7" fmla="*/ 3129118 w 6243126"/>
              <a:gd name="connsiteY7" fmla="*/ 3603143 h 3603143"/>
              <a:gd name="connsiteX8" fmla="*/ 163956 w 6243126"/>
              <a:gd name="connsiteY8" fmla="*/ 2324089 h 3603143"/>
              <a:gd name="connsiteX9" fmla="*/ 0 w 6243126"/>
              <a:gd name="connsiteY9" fmla="*/ 2123541 h 3603143"/>
              <a:gd name="connsiteX10" fmla="*/ 3121562 w 6243126"/>
              <a:gd name="connsiteY10" fmla="*/ 0 h 3603143"/>
              <a:gd name="connsiteX11" fmla="*/ 4378768 w 6243126"/>
              <a:gd name="connsiteY11" fmla="*/ 1250297 h 3603143"/>
              <a:gd name="connsiteX12" fmla="*/ 3121562 w 6243126"/>
              <a:gd name="connsiteY12" fmla="*/ 2500594 h 3603143"/>
              <a:gd name="connsiteX13" fmla="*/ 1864357 w 6243126"/>
              <a:gd name="connsiteY13" fmla="*/ 1250297 h 3603143"/>
              <a:gd name="connsiteX14" fmla="*/ 3121562 w 6243126"/>
              <a:gd name="connsiteY14" fmla="*/ 0 h 3603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243126" h="3603143">
                <a:moveTo>
                  <a:pt x="575992" y="1548784"/>
                </a:moveTo>
                <a:lnTo>
                  <a:pt x="614702" y="1605910"/>
                </a:lnTo>
                <a:cubicBezTo>
                  <a:pt x="1159625" y="2329062"/>
                  <a:pt x="2082441" y="2804513"/>
                  <a:pt x="3129118" y="2804513"/>
                </a:cubicBezTo>
                <a:cubicBezTo>
                  <a:pt x="4071127" y="2804513"/>
                  <a:pt x="4912810" y="2419398"/>
                  <a:pt x="5468973" y="1815196"/>
                </a:cubicBezTo>
                <a:lnTo>
                  <a:pt x="5613102" y="1642395"/>
                </a:lnTo>
                <a:lnTo>
                  <a:pt x="6243126" y="2142023"/>
                </a:lnTo>
                <a:lnTo>
                  <a:pt x="6094279" y="2324089"/>
                </a:lnTo>
                <a:cubicBezTo>
                  <a:pt x="5389485" y="3105240"/>
                  <a:pt x="4322872" y="3603143"/>
                  <a:pt x="3129118" y="3603143"/>
                </a:cubicBezTo>
                <a:cubicBezTo>
                  <a:pt x="1935365" y="3603143"/>
                  <a:pt x="868751" y="3105240"/>
                  <a:pt x="163956" y="2324089"/>
                </a:cubicBezTo>
                <a:lnTo>
                  <a:pt x="0" y="2123541"/>
                </a:lnTo>
                <a:close/>
                <a:moveTo>
                  <a:pt x="3121562" y="0"/>
                </a:moveTo>
                <a:cubicBezTo>
                  <a:pt x="3815898" y="0"/>
                  <a:pt x="4378768" y="559777"/>
                  <a:pt x="4378768" y="1250297"/>
                </a:cubicBezTo>
                <a:cubicBezTo>
                  <a:pt x="4378768" y="1940817"/>
                  <a:pt x="3815898" y="2500594"/>
                  <a:pt x="3121562" y="2500594"/>
                </a:cubicBezTo>
                <a:cubicBezTo>
                  <a:pt x="2427226" y="2500594"/>
                  <a:pt x="1864357" y="1940817"/>
                  <a:pt x="1864357" y="1250297"/>
                </a:cubicBezTo>
                <a:cubicBezTo>
                  <a:pt x="1864357" y="559777"/>
                  <a:pt x="2427226" y="0"/>
                  <a:pt x="312156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0E9184C-87D5-6F4D-78C1-5708745C235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79255" y="11338884"/>
            <a:ext cx="8424862" cy="864096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33557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038" y="4788000"/>
            <a:ext cx="12282487" cy="5400000"/>
          </a:xfrm>
        </p:spPr>
        <p:txBody>
          <a:bodyPr anchor="t" anchorCtr="0"/>
          <a:lstStyle>
            <a:lvl1pPr algn="l">
              <a:lnSpc>
                <a:spcPct val="110000"/>
              </a:lnSpc>
              <a:defRPr sz="10000" b="1" cap="none" spc="-200" baseline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36000" y="936000"/>
            <a:ext cx="4613092" cy="2520000"/>
          </a:xfrm>
        </p:spPr>
        <p:txBody>
          <a:bodyPr anchor="t" anchorCtr="0"/>
          <a:lstStyle>
            <a:lvl1pPr marL="0" indent="0">
              <a:lnSpc>
                <a:spcPct val="80000"/>
              </a:lnSpc>
              <a:buNone/>
              <a:defRPr sz="24000" b="1" spc="-600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/>
              <a:t>00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C2EB205-6340-04DF-6659-C9CA1BFA0B0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719300" y="0"/>
            <a:ext cx="9660458" cy="13716000"/>
          </a:xfrm>
          <a:custGeom>
            <a:avLst/>
            <a:gdLst>
              <a:gd name="connsiteX0" fmla="*/ 3002128 w 9660458"/>
              <a:gd name="connsiteY0" fmla="*/ 0 h 13716000"/>
              <a:gd name="connsiteX1" fmla="*/ 9660458 w 9660458"/>
              <a:gd name="connsiteY1" fmla="*/ 0 h 13716000"/>
              <a:gd name="connsiteX2" fmla="*/ 9660458 w 9660458"/>
              <a:gd name="connsiteY2" fmla="*/ 13716000 h 13716000"/>
              <a:gd name="connsiteX3" fmla="*/ 3002128 w 9660458"/>
              <a:gd name="connsiteY3" fmla="*/ 13716000 h 13716000"/>
              <a:gd name="connsiteX4" fmla="*/ 0 w 9660458"/>
              <a:gd name="connsiteY4" fmla="*/ 6858000 h 13716000"/>
              <a:gd name="connsiteX5" fmla="*/ 3002128 w 9660458"/>
              <a:gd name="connsiteY5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60458" h="13716000">
                <a:moveTo>
                  <a:pt x="3002128" y="0"/>
                </a:moveTo>
                <a:lnTo>
                  <a:pt x="9660458" y="0"/>
                </a:lnTo>
                <a:lnTo>
                  <a:pt x="9660458" y="13716000"/>
                </a:lnTo>
                <a:lnTo>
                  <a:pt x="3002128" y="13716000"/>
                </a:lnTo>
                <a:cubicBezTo>
                  <a:pt x="1156094" y="12010619"/>
                  <a:pt x="0" y="9569361"/>
                  <a:pt x="0" y="6858000"/>
                </a:cubicBezTo>
                <a:cubicBezTo>
                  <a:pt x="0" y="4146639"/>
                  <a:pt x="1156094" y="1705381"/>
                  <a:pt x="3002128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594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bg>
      <p:bgPr>
        <a:solidFill>
          <a:srgbClr val="1C18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038" y="4788000"/>
            <a:ext cx="12282487" cy="5400000"/>
          </a:xfrm>
        </p:spPr>
        <p:txBody>
          <a:bodyPr anchor="t" anchorCtr="0"/>
          <a:lstStyle>
            <a:lvl1pPr algn="l">
              <a:lnSpc>
                <a:spcPct val="110000"/>
              </a:lnSpc>
              <a:defRPr sz="10000" b="1" cap="none" spc="-200" baseline="0">
                <a:solidFill>
                  <a:srgbClr val="1BFBF9"/>
                </a:solidFill>
              </a:defRPr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36000" y="936000"/>
            <a:ext cx="4613092" cy="2520000"/>
          </a:xfrm>
        </p:spPr>
        <p:txBody>
          <a:bodyPr anchor="t" anchorCtr="0"/>
          <a:lstStyle>
            <a:lvl1pPr marL="0" indent="0">
              <a:lnSpc>
                <a:spcPct val="80000"/>
              </a:lnSpc>
              <a:buNone/>
              <a:defRPr sz="24000" b="1" spc="-6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/>
              <a:t>00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C2EB205-6340-04DF-6659-C9CA1BFA0B0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719300" y="0"/>
            <a:ext cx="9660458" cy="13716000"/>
          </a:xfrm>
          <a:custGeom>
            <a:avLst/>
            <a:gdLst>
              <a:gd name="connsiteX0" fmla="*/ 3002128 w 9660458"/>
              <a:gd name="connsiteY0" fmla="*/ 0 h 13716000"/>
              <a:gd name="connsiteX1" fmla="*/ 9660458 w 9660458"/>
              <a:gd name="connsiteY1" fmla="*/ 0 h 13716000"/>
              <a:gd name="connsiteX2" fmla="*/ 9660458 w 9660458"/>
              <a:gd name="connsiteY2" fmla="*/ 13716000 h 13716000"/>
              <a:gd name="connsiteX3" fmla="*/ 3002128 w 9660458"/>
              <a:gd name="connsiteY3" fmla="*/ 13716000 h 13716000"/>
              <a:gd name="connsiteX4" fmla="*/ 0 w 9660458"/>
              <a:gd name="connsiteY4" fmla="*/ 6858000 h 13716000"/>
              <a:gd name="connsiteX5" fmla="*/ 3002128 w 9660458"/>
              <a:gd name="connsiteY5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60458" h="13716000">
                <a:moveTo>
                  <a:pt x="3002128" y="0"/>
                </a:moveTo>
                <a:lnTo>
                  <a:pt x="9660458" y="0"/>
                </a:lnTo>
                <a:lnTo>
                  <a:pt x="9660458" y="13716000"/>
                </a:lnTo>
                <a:lnTo>
                  <a:pt x="3002128" y="13716000"/>
                </a:lnTo>
                <a:cubicBezTo>
                  <a:pt x="1156094" y="12010619"/>
                  <a:pt x="0" y="9569361"/>
                  <a:pt x="0" y="6858000"/>
                </a:cubicBezTo>
                <a:cubicBezTo>
                  <a:pt x="0" y="4146639"/>
                  <a:pt x="1156094" y="1705381"/>
                  <a:pt x="3002128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381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5999" y="3419475"/>
            <a:ext cx="22511375" cy="8460000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688919-E234-42AA-92AE-3C26DD2F42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DBF0C-9208-40A9-AEE0-F53652F1AFD8}" type="datetime1">
              <a:rPr lang="en-GB" noProof="0" smtClean="0"/>
              <a:t>17/06/2026</a:t>
            </a:fld>
            <a:endParaRPr lang="en-GB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C93AF6-C1DC-4BAF-A2C6-2C711470C1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© Fight for Sight 2024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50F5AD-6CA0-4A01-B76E-2C5F74AB9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8178-02AE-42FC-958D-6B8F13B6017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89838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999" y="935038"/>
            <a:ext cx="22511375" cy="1584962"/>
          </a:xfrm>
        </p:spPr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35999" y="3420000"/>
            <a:ext cx="11005200" cy="8460527"/>
          </a:xfrm>
        </p:spPr>
        <p:txBody>
          <a:bodyPr/>
          <a:lstStyle>
            <a:lvl1pPr>
              <a:defRPr sz="4000"/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442175" y="3420000"/>
            <a:ext cx="11005200" cy="8460527"/>
          </a:xfrm>
        </p:spPr>
        <p:txBody>
          <a:bodyPr/>
          <a:lstStyle>
            <a:lvl1pPr>
              <a:defRPr sz="4000"/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Date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870C4-F79C-4DA4-9A23-60EB1E34983D}" type="datetime1">
              <a:rPr lang="en-GB" noProof="0" smtClean="0"/>
              <a:t>17/06/2026</a:t>
            </a:fld>
            <a:endParaRPr lang="en-GB" noProof="0"/>
          </a:p>
        </p:txBody>
      </p:sp>
      <p:sp>
        <p:nvSpPr>
          <p:cNvPr id="6" name="Footer Placehold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© [New name] 2024</a:t>
            </a:r>
          </a:p>
        </p:txBody>
      </p:sp>
      <p:sp>
        <p:nvSpPr>
          <p:cNvPr id="7" name="Slide Number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8178-02AE-42FC-958D-6B8F13B6017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72135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tyle 3">
    <p:bg>
      <p:bgPr>
        <a:solidFill>
          <a:srgbClr val="1C18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6F9779FD-086E-4CBF-03F5-F6EA0478CB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8700654" cy="13716000"/>
          </a:xfrm>
          <a:custGeom>
            <a:avLst/>
            <a:gdLst>
              <a:gd name="connsiteX0" fmla="*/ 0 w 4979282"/>
              <a:gd name="connsiteY0" fmla="*/ 0 h 6721475"/>
              <a:gd name="connsiteX1" fmla="*/ 3198579 w 4979282"/>
              <a:gd name="connsiteY1" fmla="*/ 0 h 6721475"/>
              <a:gd name="connsiteX2" fmla="*/ 3338501 w 4979282"/>
              <a:gd name="connsiteY2" fmla="*/ 108045 h 6721475"/>
              <a:gd name="connsiteX3" fmla="*/ 4979282 w 4979282"/>
              <a:gd name="connsiteY3" fmla="*/ 3508498 h 6721475"/>
              <a:gd name="connsiteX4" fmla="*/ 3589260 w 4979282"/>
              <a:gd name="connsiteY4" fmla="*/ 6687815 h 6721475"/>
              <a:gd name="connsiteX5" fmla="*/ 3551880 w 4979282"/>
              <a:gd name="connsiteY5" fmla="*/ 6721475 h 6721475"/>
              <a:gd name="connsiteX6" fmla="*/ 0 w 4979282"/>
              <a:gd name="connsiteY6" fmla="*/ 6721475 h 672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79282" h="6721475">
                <a:moveTo>
                  <a:pt x="0" y="0"/>
                </a:moveTo>
                <a:lnTo>
                  <a:pt x="3198579" y="0"/>
                </a:lnTo>
                <a:lnTo>
                  <a:pt x="3338501" y="108045"/>
                </a:lnTo>
                <a:cubicBezTo>
                  <a:pt x="4343532" y="932628"/>
                  <a:pt x="4979282" y="2150242"/>
                  <a:pt x="4979282" y="3508498"/>
                </a:cubicBezTo>
                <a:cubicBezTo>
                  <a:pt x="4979282" y="4750028"/>
                  <a:pt x="4448106" y="5874052"/>
                  <a:pt x="3589260" y="6687815"/>
                </a:cubicBezTo>
                <a:lnTo>
                  <a:pt x="3551880" y="6721475"/>
                </a:lnTo>
                <a:lnTo>
                  <a:pt x="0" y="67214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21B3CC-162F-0D7E-5E78-81BE5B3F8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© New Name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43EC36-D035-1E3F-024C-2566FCCA0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429C44-0C4D-3EB3-AB1A-F5AA42D6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7022-8CEB-1C42-BCAE-4E8BAC51086B}" type="slidenum">
              <a:rPr lang="en-GB" smtClean="0"/>
              <a:t>‹#›</a:t>
            </a:fld>
            <a:endParaRPr lang="en-GB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F26D1AA-3EFB-86B6-9BA8-630A69E133D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78813" y="10201786"/>
            <a:ext cx="9090630" cy="1912404"/>
          </a:xfr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rgbClr val="1BFBF9"/>
                </a:solidFill>
              </a:defRPr>
            </a:lvl1pPr>
            <a:lvl2pPr marL="914400" indent="0">
              <a:buNone/>
              <a:defRPr/>
            </a:lvl2pPr>
            <a:lvl3pPr marL="1828800" indent="0">
              <a:buNone/>
              <a:defRPr/>
            </a:lvl3pPr>
            <a:lvl4pPr marL="2743200" indent="0">
              <a:buNone/>
              <a:defRPr/>
            </a:lvl4pPr>
            <a:lvl5pPr marL="3657600" indent="0">
              <a:buNone/>
              <a:defRPr/>
            </a:lvl5pPr>
          </a:lstStyle>
          <a:p>
            <a:pPr lvl="0"/>
            <a:r>
              <a:rPr lang="en-GB"/>
              <a:t>Name Surname</a:t>
            </a:r>
          </a:p>
          <a:p>
            <a:pPr lvl="0"/>
            <a:r>
              <a:rPr lang="en-GB"/>
              <a:t>Organisation/company</a:t>
            </a:r>
          </a:p>
        </p:txBody>
      </p:sp>
      <p:pic>
        <p:nvPicPr>
          <p:cNvPr id="10" name="Picture 9" descr="A blue quote marks on a black background&#10;&#10;Description automatically generated">
            <a:extLst>
              <a:ext uri="{FF2B5EF4-FFF2-40B4-BE49-F238E27FC236}">
                <a16:creationId xmlns:a16="http://schemas.microsoft.com/office/drawing/2014/main" id="{16F106E3-05BB-D8CE-A914-D5B6ABBB40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165" t="7053" r="20441"/>
          <a:stretch/>
        </p:blipFill>
        <p:spPr>
          <a:xfrm>
            <a:off x="13278813" y="3860249"/>
            <a:ext cx="1916766" cy="1598442"/>
          </a:xfrm>
          <a:prstGeom prst="rect">
            <a:avLst/>
          </a:prstGeo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433CE307-6E90-5142-81FF-E6E2C65AC37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3278812" y="5757944"/>
            <a:ext cx="9051924" cy="4144588"/>
          </a:xfrm>
        </p:spPr>
        <p:txBody>
          <a:bodyPr>
            <a:normAutofit/>
          </a:bodyPr>
          <a:lstStyle>
            <a:lvl1pPr marL="0" indent="0">
              <a:buNone/>
              <a:defRPr sz="7200" b="1" i="0">
                <a:solidFill>
                  <a:schemeClr val="bg1"/>
                </a:solidFill>
                <a:latin typeface="National" panose="020B0504030502020203" pitchFamily="34" charset="77"/>
                <a:cs typeface="National" panose="020B0504030502020203" pitchFamily="34" charset="77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An inspiring quote goes here. An inspiring quote goes here.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270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tyle 3">
    <p:bg>
      <p:bgPr>
        <a:solidFill>
          <a:srgbClr val="1BFB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6F9779FD-086E-4CBF-03F5-F6EA0478CB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8700654" cy="13716000"/>
          </a:xfrm>
          <a:custGeom>
            <a:avLst/>
            <a:gdLst>
              <a:gd name="connsiteX0" fmla="*/ 0 w 4979282"/>
              <a:gd name="connsiteY0" fmla="*/ 0 h 6721475"/>
              <a:gd name="connsiteX1" fmla="*/ 3198579 w 4979282"/>
              <a:gd name="connsiteY1" fmla="*/ 0 h 6721475"/>
              <a:gd name="connsiteX2" fmla="*/ 3338501 w 4979282"/>
              <a:gd name="connsiteY2" fmla="*/ 108045 h 6721475"/>
              <a:gd name="connsiteX3" fmla="*/ 4979282 w 4979282"/>
              <a:gd name="connsiteY3" fmla="*/ 3508498 h 6721475"/>
              <a:gd name="connsiteX4" fmla="*/ 3589260 w 4979282"/>
              <a:gd name="connsiteY4" fmla="*/ 6687815 h 6721475"/>
              <a:gd name="connsiteX5" fmla="*/ 3551880 w 4979282"/>
              <a:gd name="connsiteY5" fmla="*/ 6721475 h 6721475"/>
              <a:gd name="connsiteX6" fmla="*/ 0 w 4979282"/>
              <a:gd name="connsiteY6" fmla="*/ 6721475 h 672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79282" h="6721475">
                <a:moveTo>
                  <a:pt x="0" y="0"/>
                </a:moveTo>
                <a:lnTo>
                  <a:pt x="3198579" y="0"/>
                </a:lnTo>
                <a:lnTo>
                  <a:pt x="3338501" y="108045"/>
                </a:lnTo>
                <a:cubicBezTo>
                  <a:pt x="4343532" y="932628"/>
                  <a:pt x="4979282" y="2150242"/>
                  <a:pt x="4979282" y="3508498"/>
                </a:cubicBezTo>
                <a:cubicBezTo>
                  <a:pt x="4979282" y="4750028"/>
                  <a:pt x="4448106" y="5874052"/>
                  <a:pt x="3589260" y="6687815"/>
                </a:cubicBezTo>
                <a:lnTo>
                  <a:pt x="3551880" y="6721475"/>
                </a:lnTo>
                <a:lnTo>
                  <a:pt x="0" y="67214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21B3CC-162F-0D7E-5E78-81BE5B3F8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© New Name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43EC36-D035-1E3F-024C-2566FCCA0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429C44-0C4D-3EB3-AB1A-F5AA42D6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7022-8CEB-1C42-BCAE-4E8BAC51086B}" type="slidenum">
              <a:rPr lang="en-GB" smtClean="0"/>
              <a:t>‹#›</a:t>
            </a:fld>
            <a:endParaRPr lang="en-GB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F26D1AA-3EFB-86B6-9BA8-630A69E133D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78813" y="10201786"/>
            <a:ext cx="9090630" cy="1912404"/>
          </a:xfr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rgbClr val="1C1836"/>
                </a:solidFill>
              </a:defRPr>
            </a:lvl1pPr>
            <a:lvl2pPr marL="914400" indent="0">
              <a:buNone/>
              <a:defRPr/>
            </a:lvl2pPr>
            <a:lvl3pPr marL="1828800" indent="0">
              <a:buNone/>
              <a:defRPr/>
            </a:lvl3pPr>
            <a:lvl4pPr marL="2743200" indent="0">
              <a:buNone/>
              <a:defRPr/>
            </a:lvl4pPr>
            <a:lvl5pPr marL="3657600" indent="0">
              <a:buNone/>
              <a:defRPr/>
            </a:lvl5pPr>
          </a:lstStyle>
          <a:p>
            <a:pPr lvl="0"/>
            <a:r>
              <a:rPr lang="en-GB"/>
              <a:t>Name Surname</a:t>
            </a:r>
          </a:p>
          <a:p>
            <a:pPr lvl="0"/>
            <a:r>
              <a:rPr lang="en-GB"/>
              <a:t>Organisation/company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433CE307-6E90-5142-81FF-E6E2C65AC37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3278812" y="5757944"/>
            <a:ext cx="9051924" cy="4144588"/>
          </a:xfrm>
        </p:spPr>
        <p:txBody>
          <a:bodyPr>
            <a:normAutofit/>
          </a:bodyPr>
          <a:lstStyle>
            <a:lvl1pPr marL="0" indent="0">
              <a:buNone/>
              <a:defRPr sz="7200" b="1" i="0">
                <a:solidFill>
                  <a:srgbClr val="1C1836"/>
                </a:solidFill>
                <a:latin typeface="National" panose="020B0504030502020203" pitchFamily="34" charset="77"/>
                <a:cs typeface="National" panose="020B0504030502020203" pitchFamily="34" charset="77"/>
              </a:defRPr>
            </a:lvl1pPr>
          </a:lstStyle>
          <a:p>
            <a:pPr marL="0" marR="0" lvl="0" indent="0" algn="l" defTabSz="1828800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An inspiring quote goes here. An inspiring quote goes here.</a:t>
            </a:r>
          </a:p>
          <a:p>
            <a:pPr lvl="0"/>
            <a:endParaRPr lang="en-GB"/>
          </a:p>
        </p:txBody>
      </p:sp>
      <p:pic>
        <p:nvPicPr>
          <p:cNvPr id="6" name="Picture 5" descr="A pair of blue teardrops&#10;&#10;Description automatically generated">
            <a:extLst>
              <a:ext uri="{FF2B5EF4-FFF2-40B4-BE49-F238E27FC236}">
                <a16:creationId xmlns:a16="http://schemas.microsoft.com/office/drawing/2014/main" id="{1A2D8BFC-F859-9CE0-1421-30E3A057DD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736950" y="4132344"/>
            <a:ext cx="2946400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424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 Slide x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688919-E234-42AA-92AE-3C26DD2F42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6DBF0C-9208-40A9-AEE0-F53652F1AFD8}" type="datetime1">
              <a:rPr lang="en-GB" smtClean="0"/>
              <a:pPr/>
              <a:t>17/06/2026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C93AF6-C1DC-4BAF-A2C6-2C711470C1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[New name] 2024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50F5AD-6CA0-4A01-B76E-2C5F74AB9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B868178-02AE-42FC-958D-6B8F13B601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43193D06-4578-05B1-96E5-3B3C8F2546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6625" y="3454400"/>
            <a:ext cx="1677988" cy="1100138"/>
          </a:xfrm>
        </p:spPr>
        <p:txBody>
          <a:bodyPr/>
          <a:lstStyle>
            <a:lvl1pPr>
              <a:lnSpc>
                <a:spcPct val="80000"/>
              </a:lnSpc>
              <a:spcAft>
                <a:spcPts val="0"/>
              </a:spcAft>
              <a:defRPr sz="9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2" name="Rule 1">
            <a:extLst>
              <a:ext uri="{FF2B5EF4-FFF2-40B4-BE49-F238E27FC236}">
                <a16:creationId xmlns:a16="http://schemas.microsoft.com/office/drawing/2014/main" id="{B52C42B4-54B2-F8CF-3477-1FBCB29C6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89263" y="3420000"/>
            <a:ext cx="12700" cy="3430800"/>
          </a:xfrm>
          <a:solidFill>
            <a:schemeClr val="bg1"/>
          </a:solid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3492500" y="3312000"/>
            <a:ext cx="7167563" cy="342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43484C76-5A44-5D2B-D51F-7FCEED2A5F5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6625" y="8568000"/>
            <a:ext cx="1677988" cy="1100138"/>
          </a:xfrm>
        </p:spPr>
        <p:txBody>
          <a:bodyPr/>
          <a:lstStyle>
            <a:lvl1pPr>
              <a:lnSpc>
                <a:spcPct val="80000"/>
              </a:lnSpc>
              <a:spcAft>
                <a:spcPts val="0"/>
              </a:spcAft>
              <a:defRPr sz="9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8" name="Rule 3">
            <a:extLst>
              <a:ext uri="{FF2B5EF4-FFF2-40B4-BE49-F238E27FC236}">
                <a16:creationId xmlns:a16="http://schemas.microsoft.com/office/drawing/2014/main" id="{873CCDB8-E506-2C33-B312-D96AADDDC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989263" y="8532000"/>
            <a:ext cx="12700" cy="3430800"/>
          </a:xfrm>
          <a:solidFill>
            <a:schemeClr val="bg1"/>
          </a:solid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54D91781-04B6-E8D7-25A8-2206E63BAB77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492500" y="8424000"/>
            <a:ext cx="7167563" cy="342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F29770B1-1E30-1C88-A13A-C2E77F3C59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192793" y="3454400"/>
            <a:ext cx="1677988" cy="1100138"/>
          </a:xfrm>
        </p:spPr>
        <p:txBody>
          <a:bodyPr/>
          <a:lstStyle>
            <a:lvl1pPr>
              <a:lnSpc>
                <a:spcPct val="80000"/>
              </a:lnSpc>
              <a:spcAft>
                <a:spcPts val="0"/>
              </a:spcAft>
              <a:defRPr sz="9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5" name="Rule 2">
            <a:extLst>
              <a:ext uri="{FF2B5EF4-FFF2-40B4-BE49-F238E27FC236}">
                <a16:creationId xmlns:a16="http://schemas.microsoft.com/office/drawing/2014/main" id="{BE10B950-24F7-D709-483A-D3C127B04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245431" y="3420000"/>
            <a:ext cx="12700" cy="3430800"/>
          </a:xfrm>
          <a:solidFill>
            <a:schemeClr val="bg1"/>
          </a:solid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6EA18ED-3958-7BC9-C91D-9C011AA2FF8D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14748668" y="3312000"/>
            <a:ext cx="7167563" cy="342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59203F56-35CB-82E0-D390-7887CDB3731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192793" y="8568000"/>
            <a:ext cx="1677988" cy="1100138"/>
          </a:xfrm>
        </p:spPr>
        <p:txBody>
          <a:bodyPr/>
          <a:lstStyle>
            <a:lvl1pPr>
              <a:lnSpc>
                <a:spcPct val="80000"/>
              </a:lnSpc>
              <a:spcAft>
                <a:spcPts val="0"/>
              </a:spcAft>
              <a:defRPr sz="9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21" name="Rule 4">
            <a:extLst>
              <a:ext uri="{FF2B5EF4-FFF2-40B4-BE49-F238E27FC236}">
                <a16:creationId xmlns:a16="http://schemas.microsoft.com/office/drawing/2014/main" id="{67BA3458-4A90-E38D-A2FC-B50283EFD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4245431" y="8532000"/>
            <a:ext cx="12700" cy="3430800"/>
          </a:xfrm>
          <a:solidFill>
            <a:schemeClr val="bg1"/>
          </a:solid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EB1505EF-DDBA-4ACB-B375-45ADB1F42C81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14748668" y="8424000"/>
            <a:ext cx="7167563" cy="342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38007D-02DF-4D86-F2FF-5E82DBD67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935999" y="12765600"/>
            <a:ext cx="22511376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8433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Mess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FF5D3BA0-9174-DD21-64F6-0EC2C3D27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63300" y="0"/>
            <a:ext cx="13220700" cy="13716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89BBC7-9808-CCBE-074A-83E04E4A1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999" y="-1618810"/>
            <a:ext cx="22511375" cy="1584962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6000" y="3132000"/>
            <a:ext cx="17400404" cy="8693671"/>
          </a:xfrm>
        </p:spPr>
        <p:txBody>
          <a:bodyPr anchor="t" anchorCtr="0"/>
          <a:lstStyle>
            <a:lvl1pPr marL="0" indent="0">
              <a:lnSpc>
                <a:spcPct val="110000"/>
              </a:lnSpc>
              <a:spcAft>
                <a:spcPts val="1200"/>
              </a:spcAft>
              <a:buNone/>
              <a:defRPr sz="9000" b="1" spc="-200" baseline="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4000" b="1">
                <a:solidFill>
                  <a:schemeClr val="tx1"/>
                </a:solidFill>
              </a:defRPr>
            </a:lvl2pPr>
            <a:lvl3pPr marL="0" indent="0">
              <a:spcAft>
                <a:spcPts val="0"/>
              </a:spcAft>
              <a:buNone/>
              <a:defRPr sz="4000">
                <a:solidFill>
                  <a:schemeClr val="tx1"/>
                </a:solidFill>
              </a:defRPr>
            </a:lvl3pPr>
            <a:lvl4pPr marL="54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4pPr>
            <a:lvl5pPr marL="108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5pPr>
            <a:lvl6pPr marL="162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6pPr>
            <a:lvl7pPr marL="216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7pPr>
            <a:lvl8pPr marL="270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8pPr>
            <a:lvl9pPr marL="324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CD5AFE0-029D-9876-5C3F-FD3A6F64FD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A70923C-1439-472D-A21A-E5EFA0B7ABEA}" type="datetime1">
              <a:rPr lang="en-GB" smtClean="0"/>
              <a:pPr/>
              <a:t>17/06/2026</a:t>
            </a:fld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E00E79-5CC8-A424-43C8-75877F6DF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Fight for Sight 2024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0D1211-A46B-54D9-9C4E-B96039C3D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B868178-02AE-42FC-958D-6B8F13B60175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53B3E83-EE5E-4ECE-E7B2-8CFF53021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935999" y="12765600"/>
            <a:ext cx="22511376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4840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Large Mess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FF5D3BA0-9174-DD21-64F6-0EC2C3D27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63300" y="0"/>
            <a:ext cx="13220700" cy="13716000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CD5AFE0-029D-9876-5C3F-FD3A6F64FD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A70923C-1439-472D-A21A-E5EFA0B7ABEA}" type="datetime1">
              <a:rPr lang="en-GB" smtClean="0"/>
              <a:pPr/>
              <a:t>17/06/2026</a:t>
            </a:fld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E00E79-5CC8-A424-43C8-75877F6DF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[New name] 2024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0D1211-A46B-54D9-9C4E-B96039C3D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B868178-02AE-42FC-958D-6B8F13B60175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53B3E83-EE5E-4ECE-E7B2-8CFF53021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935999" y="12765600"/>
            <a:ext cx="22511376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CE71318-F0C0-C91B-9E8A-12C0FF00C3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35999" y="3420000"/>
            <a:ext cx="11005200" cy="8460527"/>
          </a:xfrm>
        </p:spPr>
        <p:txBody>
          <a:bodyPr/>
          <a:lstStyle>
            <a:lvl1pPr>
              <a:defRPr sz="4000"/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CA666F81-88F8-01D9-829E-966AB6DC561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442175" y="3420000"/>
            <a:ext cx="11005200" cy="8460527"/>
          </a:xfrm>
        </p:spPr>
        <p:txBody>
          <a:bodyPr/>
          <a:lstStyle>
            <a:lvl1pPr>
              <a:defRPr sz="16600">
                <a:solidFill>
                  <a:schemeClr val="bg1"/>
                </a:solidFill>
              </a:defRPr>
            </a:lvl1pPr>
            <a:lvl2pPr>
              <a:defRPr sz="4000">
                <a:solidFill>
                  <a:schemeClr val="bg1"/>
                </a:solidFill>
              </a:defRPr>
            </a:lvl2pPr>
            <a:lvl3pPr>
              <a:defRPr sz="4000">
                <a:solidFill>
                  <a:schemeClr val="bg1"/>
                </a:solidFill>
              </a:defRPr>
            </a:lvl3pPr>
            <a:lvl4pPr>
              <a:defRPr sz="4000"/>
            </a:lvl4pPr>
            <a:lvl5pPr>
              <a:defRPr sz="4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E62D706-97ED-B6A2-DB70-0E358B828733}"/>
              </a:ext>
            </a:extLst>
          </p:cNvPr>
          <p:cNvSpPr txBox="1">
            <a:spLocks/>
          </p:cNvSpPr>
          <p:nvPr userDrawn="1"/>
        </p:nvSpPr>
        <p:spPr>
          <a:xfrm>
            <a:off x="935999" y="935038"/>
            <a:ext cx="22511375" cy="15849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6500" b="1" i="0" kern="1200" spc="-100" baseline="0">
                <a:solidFill>
                  <a:schemeClr val="tx1"/>
                </a:solidFill>
                <a:latin typeface="National" panose="020B0504030502020203" pitchFamily="34" charset="77"/>
                <a:ea typeface="+mj-ea"/>
                <a:cs typeface="National" panose="020B0504030502020203" pitchFamily="34" charset="77"/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89BBC7-9808-CCBE-074A-83E04E4A1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999" y="-1618810"/>
            <a:ext cx="22511375" cy="1584962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116524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arge Mess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FF5D3BA0-9174-DD21-64F6-0EC2C3D27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63300" y="0"/>
            <a:ext cx="13220700" cy="13716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89BBC7-9808-CCBE-074A-83E04E4A1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999" y="-1618810"/>
            <a:ext cx="22511375" cy="1584962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6000" y="3132000"/>
            <a:ext cx="17400404" cy="8693671"/>
          </a:xfrm>
        </p:spPr>
        <p:txBody>
          <a:bodyPr anchor="t" anchorCtr="0"/>
          <a:lstStyle>
            <a:lvl1pPr marL="0" indent="0">
              <a:lnSpc>
                <a:spcPct val="110000"/>
              </a:lnSpc>
              <a:spcAft>
                <a:spcPts val="1200"/>
              </a:spcAft>
              <a:buNone/>
              <a:defRPr sz="9000" b="1" spc="-200" baseline="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4000" b="1">
                <a:solidFill>
                  <a:schemeClr val="tx1"/>
                </a:solidFill>
              </a:defRPr>
            </a:lvl2pPr>
            <a:lvl3pPr marL="0" indent="0">
              <a:spcAft>
                <a:spcPts val="0"/>
              </a:spcAft>
              <a:buNone/>
              <a:defRPr sz="4000">
                <a:solidFill>
                  <a:schemeClr val="tx1"/>
                </a:solidFill>
              </a:defRPr>
            </a:lvl3pPr>
            <a:lvl4pPr marL="54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4pPr>
            <a:lvl5pPr marL="108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5pPr>
            <a:lvl6pPr marL="162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6pPr>
            <a:lvl7pPr marL="216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7pPr>
            <a:lvl8pPr marL="270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8pPr>
            <a:lvl9pPr marL="324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CD5AFE0-029D-9876-5C3F-FD3A6F64FD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A70923C-1439-472D-A21A-E5EFA0B7ABEA}" type="datetime1">
              <a:rPr lang="en-GB" smtClean="0"/>
              <a:pPr/>
              <a:t>17/06/2026</a:t>
            </a:fld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E00E79-5CC8-A424-43C8-75877F6DF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[New name] 2024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0D1211-A46B-54D9-9C4E-B96039C3D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B868178-02AE-42FC-958D-6B8F13B60175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53B3E83-EE5E-4ECE-E7B2-8CFF53021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935999" y="12765600"/>
            <a:ext cx="22511376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3059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arge Mess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FF5D3BA0-9174-DD21-64F6-0EC2C3D275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63300" y="0"/>
            <a:ext cx="13220700" cy="13716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89BBC7-9808-CCBE-074A-83E04E4A1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999" y="-1618810"/>
            <a:ext cx="22511375" cy="1584962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6000" y="3132000"/>
            <a:ext cx="17400404" cy="8693671"/>
          </a:xfrm>
        </p:spPr>
        <p:txBody>
          <a:bodyPr anchor="t" anchorCtr="0"/>
          <a:lstStyle>
            <a:lvl1pPr marL="0" indent="0">
              <a:lnSpc>
                <a:spcPct val="110000"/>
              </a:lnSpc>
              <a:spcAft>
                <a:spcPts val="1200"/>
              </a:spcAft>
              <a:buNone/>
              <a:defRPr sz="9000" b="1" spc="-200" baseline="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4000" b="1">
                <a:solidFill>
                  <a:schemeClr val="tx1"/>
                </a:solidFill>
              </a:defRPr>
            </a:lvl2pPr>
            <a:lvl3pPr marL="0" indent="0">
              <a:spcAft>
                <a:spcPts val="0"/>
              </a:spcAft>
              <a:buNone/>
              <a:defRPr sz="4000">
                <a:solidFill>
                  <a:schemeClr val="tx1"/>
                </a:solidFill>
              </a:defRPr>
            </a:lvl3pPr>
            <a:lvl4pPr marL="54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4pPr>
            <a:lvl5pPr marL="108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5pPr>
            <a:lvl6pPr marL="162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6pPr>
            <a:lvl7pPr marL="216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7pPr>
            <a:lvl8pPr marL="270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8pPr>
            <a:lvl9pPr marL="324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CD5AFE0-029D-9876-5C3F-FD3A6F64FD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A70923C-1439-472D-A21A-E5EFA0B7ABEA}" type="datetime1">
              <a:rPr lang="en-GB" smtClean="0"/>
              <a:pPr/>
              <a:t>17/06/2026</a:t>
            </a:fld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E00E79-5CC8-A424-43C8-75877F6DF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© [New name] 2024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0D1211-A46B-54D9-9C4E-B96039C3D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B868178-02AE-42FC-958D-6B8F13B60175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53B3E83-EE5E-4ECE-E7B2-8CFF53021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935999" y="12765600"/>
            <a:ext cx="22511376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4652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Quo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>
            <a:extLst>
              <a:ext uri="{FF2B5EF4-FFF2-40B4-BE49-F238E27FC236}">
                <a16:creationId xmlns:a16="http://schemas.microsoft.com/office/drawing/2014/main" id="{BE32F9E5-BB6B-1432-7CA3-7C124DCA4511}"/>
              </a:ext>
            </a:extLst>
          </p:cNvPr>
          <p:cNvSpPr/>
          <p:nvPr userDrawn="1"/>
        </p:nvSpPr>
        <p:spPr>
          <a:xfrm>
            <a:off x="3507000" y="-54768"/>
            <a:ext cx="17370000" cy="13788246"/>
          </a:xfrm>
          <a:custGeom>
            <a:avLst/>
            <a:gdLst>
              <a:gd name="connsiteX0" fmla="*/ 3262526 w 17370000"/>
              <a:gd name="connsiteY0" fmla="*/ 0 h 13788246"/>
              <a:gd name="connsiteX1" fmla="*/ 14107474 w 17370000"/>
              <a:gd name="connsiteY1" fmla="*/ 0 h 13788246"/>
              <a:gd name="connsiteX2" fmla="*/ 14209466 w 17370000"/>
              <a:gd name="connsiteY2" fmla="*/ 80150 h 13788246"/>
              <a:gd name="connsiteX3" fmla="*/ 17370000 w 17370000"/>
              <a:gd name="connsiteY3" fmla="*/ 6781918 h 13788246"/>
              <a:gd name="connsiteX4" fmla="*/ 13881374 w 17370000"/>
              <a:gd name="connsiteY4" fmla="*/ 13741516 h 13788246"/>
              <a:gd name="connsiteX5" fmla="*/ 13815660 w 17370000"/>
              <a:gd name="connsiteY5" fmla="*/ 13788246 h 13788246"/>
              <a:gd name="connsiteX6" fmla="*/ 3554340 w 17370000"/>
              <a:gd name="connsiteY6" fmla="*/ 13788246 h 13788246"/>
              <a:gd name="connsiteX7" fmla="*/ 3488626 w 17370000"/>
              <a:gd name="connsiteY7" fmla="*/ 13741516 h 13788246"/>
              <a:gd name="connsiteX8" fmla="*/ 0 w 17370000"/>
              <a:gd name="connsiteY8" fmla="*/ 6781918 h 13788246"/>
              <a:gd name="connsiteX9" fmla="*/ 3160534 w 17370000"/>
              <a:gd name="connsiteY9" fmla="*/ 80150 h 13788246"/>
              <a:gd name="connsiteX10" fmla="*/ 3262526 w 17370000"/>
              <a:gd name="connsiteY10" fmla="*/ 0 h 13788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370000" h="13788246">
                <a:moveTo>
                  <a:pt x="3262526" y="0"/>
                </a:moveTo>
                <a:lnTo>
                  <a:pt x="14107474" y="0"/>
                </a:lnTo>
                <a:lnTo>
                  <a:pt x="14209466" y="80150"/>
                </a:lnTo>
                <a:cubicBezTo>
                  <a:pt x="16139684" y="1673107"/>
                  <a:pt x="17370000" y="4083835"/>
                  <a:pt x="17370000" y="6781918"/>
                </a:cubicBezTo>
                <a:cubicBezTo>
                  <a:pt x="17370000" y="9629895"/>
                  <a:pt x="15999184" y="12157701"/>
                  <a:pt x="13881374" y="13741516"/>
                </a:cubicBezTo>
                <a:lnTo>
                  <a:pt x="13815660" y="13788246"/>
                </a:lnTo>
                <a:lnTo>
                  <a:pt x="3554340" y="13788246"/>
                </a:lnTo>
                <a:lnTo>
                  <a:pt x="3488626" y="13741516"/>
                </a:lnTo>
                <a:cubicBezTo>
                  <a:pt x="1370816" y="12157701"/>
                  <a:pt x="0" y="9629895"/>
                  <a:pt x="0" y="6781918"/>
                </a:cubicBezTo>
                <a:cubicBezTo>
                  <a:pt x="0" y="4083835"/>
                  <a:pt x="1230317" y="1673107"/>
                  <a:pt x="3160534" y="80150"/>
                </a:cubicBezTo>
                <a:lnTo>
                  <a:pt x="3262526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2E6BFD1-34D6-F996-673C-49CF256BA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999" y="-1620000"/>
            <a:ext cx="22511375" cy="1584962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5B89F0E-E15A-BE9E-8654-3134D43303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71311" y="1713600"/>
            <a:ext cx="2046214" cy="1372616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49962" y="3239999"/>
            <a:ext cx="12282487" cy="8639263"/>
          </a:xfrm>
        </p:spPr>
        <p:txBody>
          <a:bodyPr anchor="t" anchorCtr="0"/>
          <a:lstStyle>
            <a:lvl1pPr marL="0" indent="0" algn="ctr">
              <a:lnSpc>
                <a:spcPct val="110000"/>
              </a:lnSpc>
              <a:spcAft>
                <a:spcPts val="4000"/>
              </a:spcAft>
              <a:buNone/>
              <a:defRPr sz="6000" b="1" spc="-60" baseline="0">
                <a:solidFill>
                  <a:schemeClr val="bg1"/>
                </a:solidFill>
              </a:defRPr>
            </a:lvl1pPr>
            <a:lvl2pPr marL="0" indent="0" algn="ctr">
              <a:spcAft>
                <a:spcPts val="0"/>
              </a:spcAft>
              <a:buNone/>
              <a:defRPr sz="4000" b="1">
                <a:solidFill>
                  <a:schemeClr val="accent2"/>
                </a:solidFill>
              </a:defRPr>
            </a:lvl2pPr>
            <a:lvl3pPr marL="0" indent="0" algn="ctr">
              <a:buNone/>
              <a:defRPr sz="4000">
                <a:solidFill>
                  <a:schemeClr val="accent2"/>
                </a:solidFill>
              </a:defRPr>
            </a:lvl3pPr>
            <a:lvl4pPr marL="540000" indent="-540000">
              <a:buFont typeface="Arial" panose="020B0604020202020204" pitchFamily="34" charset="0"/>
              <a:buChar char="•"/>
              <a:defRPr sz="4000">
                <a:solidFill>
                  <a:schemeClr val="bg1"/>
                </a:solidFill>
              </a:defRPr>
            </a:lvl4pPr>
            <a:lvl5pPr marL="1080000" indent="-540000">
              <a:buFont typeface="Arial" panose="020B0604020202020204" pitchFamily="34" charset="0"/>
              <a:buChar char="•"/>
              <a:defRPr sz="4000">
                <a:solidFill>
                  <a:schemeClr val="bg1"/>
                </a:solidFill>
              </a:defRPr>
            </a:lvl5pPr>
            <a:lvl6pPr marL="1620000" indent="-540000">
              <a:buFont typeface="Arial" panose="020B0604020202020204" pitchFamily="34" charset="0"/>
              <a:buChar char="•"/>
              <a:defRPr sz="4000">
                <a:solidFill>
                  <a:schemeClr val="bg1"/>
                </a:solidFill>
              </a:defRPr>
            </a:lvl6pPr>
            <a:lvl7pPr marL="2160000" indent="-540000">
              <a:buFont typeface="Arial" panose="020B0604020202020204" pitchFamily="34" charset="0"/>
              <a:buChar char="•"/>
              <a:defRPr sz="4000">
                <a:solidFill>
                  <a:schemeClr val="bg1"/>
                </a:solidFill>
              </a:defRPr>
            </a:lvl7pPr>
            <a:lvl8pPr marL="2700000" indent="-540000">
              <a:buFont typeface="Arial" panose="020B0604020202020204" pitchFamily="34" charset="0"/>
              <a:buChar char="•"/>
              <a:defRPr sz="4000">
                <a:solidFill>
                  <a:schemeClr val="bg1"/>
                </a:solidFill>
              </a:defRPr>
            </a:lvl8pPr>
            <a:lvl9pPr marL="3240000" indent="-540000">
              <a:buFont typeface="Arial" panose="020B0604020202020204" pitchFamily="34" charset="0"/>
              <a:buChar char="•"/>
              <a:defRPr sz="40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856127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arge Quote">
    <p:bg>
      <p:bgPr>
        <a:solidFill>
          <a:srgbClr val="663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>
            <a:extLst>
              <a:ext uri="{FF2B5EF4-FFF2-40B4-BE49-F238E27FC236}">
                <a16:creationId xmlns:a16="http://schemas.microsoft.com/office/drawing/2014/main" id="{BE32F9E5-BB6B-1432-7CA3-7C124DCA4511}"/>
              </a:ext>
            </a:extLst>
          </p:cNvPr>
          <p:cNvSpPr/>
          <p:nvPr userDrawn="1"/>
        </p:nvSpPr>
        <p:spPr>
          <a:xfrm>
            <a:off x="3507000" y="-54768"/>
            <a:ext cx="17370000" cy="13788246"/>
          </a:xfrm>
          <a:custGeom>
            <a:avLst/>
            <a:gdLst>
              <a:gd name="connsiteX0" fmla="*/ 3262526 w 17370000"/>
              <a:gd name="connsiteY0" fmla="*/ 0 h 13788246"/>
              <a:gd name="connsiteX1" fmla="*/ 14107474 w 17370000"/>
              <a:gd name="connsiteY1" fmla="*/ 0 h 13788246"/>
              <a:gd name="connsiteX2" fmla="*/ 14209466 w 17370000"/>
              <a:gd name="connsiteY2" fmla="*/ 80150 h 13788246"/>
              <a:gd name="connsiteX3" fmla="*/ 17370000 w 17370000"/>
              <a:gd name="connsiteY3" fmla="*/ 6781918 h 13788246"/>
              <a:gd name="connsiteX4" fmla="*/ 13881374 w 17370000"/>
              <a:gd name="connsiteY4" fmla="*/ 13741516 h 13788246"/>
              <a:gd name="connsiteX5" fmla="*/ 13815660 w 17370000"/>
              <a:gd name="connsiteY5" fmla="*/ 13788246 h 13788246"/>
              <a:gd name="connsiteX6" fmla="*/ 3554340 w 17370000"/>
              <a:gd name="connsiteY6" fmla="*/ 13788246 h 13788246"/>
              <a:gd name="connsiteX7" fmla="*/ 3488626 w 17370000"/>
              <a:gd name="connsiteY7" fmla="*/ 13741516 h 13788246"/>
              <a:gd name="connsiteX8" fmla="*/ 0 w 17370000"/>
              <a:gd name="connsiteY8" fmla="*/ 6781918 h 13788246"/>
              <a:gd name="connsiteX9" fmla="*/ 3160534 w 17370000"/>
              <a:gd name="connsiteY9" fmla="*/ 80150 h 13788246"/>
              <a:gd name="connsiteX10" fmla="*/ 3262526 w 17370000"/>
              <a:gd name="connsiteY10" fmla="*/ 0 h 13788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370000" h="13788246">
                <a:moveTo>
                  <a:pt x="3262526" y="0"/>
                </a:moveTo>
                <a:lnTo>
                  <a:pt x="14107474" y="0"/>
                </a:lnTo>
                <a:lnTo>
                  <a:pt x="14209466" y="80150"/>
                </a:lnTo>
                <a:cubicBezTo>
                  <a:pt x="16139684" y="1673107"/>
                  <a:pt x="17370000" y="4083835"/>
                  <a:pt x="17370000" y="6781918"/>
                </a:cubicBezTo>
                <a:cubicBezTo>
                  <a:pt x="17370000" y="9629895"/>
                  <a:pt x="15999184" y="12157701"/>
                  <a:pt x="13881374" y="13741516"/>
                </a:cubicBezTo>
                <a:lnTo>
                  <a:pt x="13815660" y="13788246"/>
                </a:lnTo>
                <a:lnTo>
                  <a:pt x="3554340" y="13788246"/>
                </a:lnTo>
                <a:lnTo>
                  <a:pt x="3488626" y="13741516"/>
                </a:lnTo>
                <a:cubicBezTo>
                  <a:pt x="1370816" y="12157701"/>
                  <a:pt x="0" y="9629895"/>
                  <a:pt x="0" y="6781918"/>
                </a:cubicBezTo>
                <a:cubicBezTo>
                  <a:pt x="0" y="4083835"/>
                  <a:pt x="1230317" y="1673107"/>
                  <a:pt x="3160534" y="80150"/>
                </a:cubicBezTo>
                <a:lnTo>
                  <a:pt x="3262526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2E6BFD1-34D6-F996-673C-49CF256BA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999" y="-1620000"/>
            <a:ext cx="22511375" cy="1584962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5B89F0E-E15A-BE9E-8654-3134D43303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71311" y="1713600"/>
            <a:ext cx="2046214" cy="1372616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49962" y="3239999"/>
            <a:ext cx="12282487" cy="8639263"/>
          </a:xfrm>
        </p:spPr>
        <p:txBody>
          <a:bodyPr anchor="t" anchorCtr="0"/>
          <a:lstStyle>
            <a:lvl1pPr marL="0" indent="0" algn="ctr">
              <a:lnSpc>
                <a:spcPct val="110000"/>
              </a:lnSpc>
              <a:spcAft>
                <a:spcPts val="4000"/>
              </a:spcAft>
              <a:buNone/>
              <a:defRPr sz="6000" b="1" spc="-60" baseline="0">
                <a:solidFill>
                  <a:schemeClr val="bg1"/>
                </a:solidFill>
              </a:defRPr>
            </a:lvl1pPr>
            <a:lvl2pPr marL="0" indent="0" algn="ctr">
              <a:spcAft>
                <a:spcPts val="0"/>
              </a:spcAft>
              <a:buNone/>
              <a:defRPr sz="4000" b="1">
                <a:solidFill>
                  <a:schemeClr val="bg1"/>
                </a:solidFill>
              </a:defRPr>
            </a:lvl2pPr>
            <a:lvl3pPr marL="0" indent="0" algn="ctr">
              <a:buNone/>
              <a:defRPr sz="4000">
                <a:solidFill>
                  <a:schemeClr val="bg1"/>
                </a:solidFill>
              </a:defRPr>
            </a:lvl3pPr>
            <a:lvl4pPr marL="540000" indent="-540000">
              <a:buFont typeface="Arial" panose="020B0604020202020204" pitchFamily="34" charset="0"/>
              <a:buChar char="•"/>
              <a:defRPr sz="4000">
                <a:solidFill>
                  <a:schemeClr val="bg1"/>
                </a:solidFill>
              </a:defRPr>
            </a:lvl4pPr>
            <a:lvl5pPr marL="1080000" indent="-540000">
              <a:buFont typeface="Arial" panose="020B0604020202020204" pitchFamily="34" charset="0"/>
              <a:buChar char="•"/>
              <a:defRPr sz="4000">
                <a:solidFill>
                  <a:schemeClr val="bg1"/>
                </a:solidFill>
              </a:defRPr>
            </a:lvl5pPr>
            <a:lvl6pPr marL="1620000" indent="-540000">
              <a:buFont typeface="Arial" panose="020B0604020202020204" pitchFamily="34" charset="0"/>
              <a:buChar char="•"/>
              <a:defRPr sz="4000">
                <a:solidFill>
                  <a:schemeClr val="bg1"/>
                </a:solidFill>
              </a:defRPr>
            </a:lvl6pPr>
            <a:lvl7pPr marL="2160000" indent="-540000">
              <a:buFont typeface="Arial" panose="020B0604020202020204" pitchFamily="34" charset="0"/>
              <a:buChar char="•"/>
              <a:defRPr sz="4000">
                <a:solidFill>
                  <a:schemeClr val="bg1"/>
                </a:solidFill>
              </a:defRPr>
            </a:lvl7pPr>
            <a:lvl8pPr marL="2700000" indent="-540000">
              <a:buFont typeface="Arial" panose="020B0604020202020204" pitchFamily="34" charset="0"/>
              <a:buChar char="•"/>
              <a:defRPr sz="4000">
                <a:solidFill>
                  <a:schemeClr val="bg1"/>
                </a:solidFill>
              </a:defRPr>
            </a:lvl8pPr>
            <a:lvl9pPr marL="3240000" indent="-540000">
              <a:buFont typeface="Arial" panose="020B0604020202020204" pitchFamily="34" charset="0"/>
              <a:buChar char="•"/>
              <a:defRPr sz="40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393502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arge Quote">
    <p:bg>
      <p:bgPr>
        <a:solidFill>
          <a:srgbClr val="D8FC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>
            <a:extLst>
              <a:ext uri="{FF2B5EF4-FFF2-40B4-BE49-F238E27FC236}">
                <a16:creationId xmlns:a16="http://schemas.microsoft.com/office/drawing/2014/main" id="{BE32F9E5-BB6B-1432-7CA3-7C124DCA4511}"/>
              </a:ext>
            </a:extLst>
          </p:cNvPr>
          <p:cNvSpPr/>
          <p:nvPr userDrawn="1"/>
        </p:nvSpPr>
        <p:spPr>
          <a:xfrm>
            <a:off x="3507000" y="-54768"/>
            <a:ext cx="17370000" cy="13788246"/>
          </a:xfrm>
          <a:custGeom>
            <a:avLst/>
            <a:gdLst>
              <a:gd name="connsiteX0" fmla="*/ 3262526 w 17370000"/>
              <a:gd name="connsiteY0" fmla="*/ 0 h 13788246"/>
              <a:gd name="connsiteX1" fmla="*/ 14107474 w 17370000"/>
              <a:gd name="connsiteY1" fmla="*/ 0 h 13788246"/>
              <a:gd name="connsiteX2" fmla="*/ 14209466 w 17370000"/>
              <a:gd name="connsiteY2" fmla="*/ 80150 h 13788246"/>
              <a:gd name="connsiteX3" fmla="*/ 17370000 w 17370000"/>
              <a:gd name="connsiteY3" fmla="*/ 6781918 h 13788246"/>
              <a:gd name="connsiteX4" fmla="*/ 13881374 w 17370000"/>
              <a:gd name="connsiteY4" fmla="*/ 13741516 h 13788246"/>
              <a:gd name="connsiteX5" fmla="*/ 13815660 w 17370000"/>
              <a:gd name="connsiteY5" fmla="*/ 13788246 h 13788246"/>
              <a:gd name="connsiteX6" fmla="*/ 3554340 w 17370000"/>
              <a:gd name="connsiteY6" fmla="*/ 13788246 h 13788246"/>
              <a:gd name="connsiteX7" fmla="*/ 3488626 w 17370000"/>
              <a:gd name="connsiteY7" fmla="*/ 13741516 h 13788246"/>
              <a:gd name="connsiteX8" fmla="*/ 0 w 17370000"/>
              <a:gd name="connsiteY8" fmla="*/ 6781918 h 13788246"/>
              <a:gd name="connsiteX9" fmla="*/ 3160534 w 17370000"/>
              <a:gd name="connsiteY9" fmla="*/ 80150 h 13788246"/>
              <a:gd name="connsiteX10" fmla="*/ 3262526 w 17370000"/>
              <a:gd name="connsiteY10" fmla="*/ 0 h 13788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370000" h="13788246">
                <a:moveTo>
                  <a:pt x="3262526" y="0"/>
                </a:moveTo>
                <a:lnTo>
                  <a:pt x="14107474" y="0"/>
                </a:lnTo>
                <a:lnTo>
                  <a:pt x="14209466" y="80150"/>
                </a:lnTo>
                <a:cubicBezTo>
                  <a:pt x="16139684" y="1673107"/>
                  <a:pt x="17370000" y="4083835"/>
                  <a:pt x="17370000" y="6781918"/>
                </a:cubicBezTo>
                <a:cubicBezTo>
                  <a:pt x="17370000" y="9629895"/>
                  <a:pt x="15999184" y="12157701"/>
                  <a:pt x="13881374" y="13741516"/>
                </a:cubicBezTo>
                <a:lnTo>
                  <a:pt x="13815660" y="13788246"/>
                </a:lnTo>
                <a:lnTo>
                  <a:pt x="3554340" y="13788246"/>
                </a:lnTo>
                <a:lnTo>
                  <a:pt x="3488626" y="13741516"/>
                </a:lnTo>
                <a:cubicBezTo>
                  <a:pt x="1370816" y="12157701"/>
                  <a:pt x="0" y="9629895"/>
                  <a:pt x="0" y="6781918"/>
                </a:cubicBezTo>
                <a:cubicBezTo>
                  <a:pt x="0" y="4083835"/>
                  <a:pt x="1230317" y="1673107"/>
                  <a:pt x="3160534" y="80150"/>
                </a:cubicBezTo>
                <a:lnTo>
                  <a:pt x="3262526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2E6BFD1-34D6-F996-673C-49CF256BA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999" y="-1620000"/>
            <a:ext cx="22511375" cy="1584962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5B89F0E-E15A-BE9E-8654-3134D43303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71311" y="1713600"/>
            <a:ext cx="2046214" cy="1372616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49962" y="3239999"/>
            <a:ext cx="12282487" cy="8639263"/>
          </a:xfrm>
        </p:spPr>
        <p:txBody>
          <a:bodyPr anchor="t" anchorCtr="0"/>
          <a:lstStyle>
            <a:lvl1pPr marL="0" indent="0" algn="ctr">
              <a:lnSpc>
                <a:spcPct val="110000"/>
              </a:lnSpc>
              <a:spcAft>
                <a:spcPts val="4000"/>
              </a:spcAft>
              <a:buNone/>
              <a:defRPr sz="6000" b="1" spc="-60" baseline="0">
                <a:solidFill>
                  <a:schemeClr val="bg1"/>
                </a:solidFill>
              </a:defRPr>
            </a:lvl1pPr>
            <a:lvl2pPr marL="0" indent="0" algn="ctr">
              <a:spcAft>
                <a:spcPts val="0"/>
              </a:spcAft>
              <a:buNone/>
              <a:defRPr sz="4000" b="1">
                <a:solidFill>
                  <a:schemeClr val="bg1"/>
                </a:solidFill>
              </a:defRPr>
            </a:lvl2pPr>
            <a:lvl3pPr marL="0" indent="0" algn="ctr">
              <a:buNone/>
              <a:defRPr sz="4000">
                <a:solidFill>
                  <a:schemeClr val="bg1"/>
                </a:solidFill>
              </a:defRPr>
            </a:lvl3pPr>
            <a:lvl4pPr marL="540000" indent="-540000">
              <a:buFont typeface="Arial" panose="020B0604020202020204" pitchFamily="34" charset="0"/>
              <a:buChar char="•"/>
              <a:defRPr sz="4000">
                <a:solidFill>
                  <a:schemeClr val="bg1"/>
                </a:solidFill>
              </a:defRPr>
            </a:lvl4pPr>
            <a:lvl5pPr marL="1080000" indent="-540000">
              <a:buFont typeface="Arial" panose="020B0604020202020204" pitchFamily="34" charset="0"/>
              <a:buChar char="•"/>
              <a:defRPr sz="4000">
                <a:solidFill>
                  <a:schemeClr val="bg1"/>
                </a:solidFill>
              </a:defRPr>
            </a:lvl5pPr>
            <a:lvl6pPr marL="1620000" indent="-540000">
              <a:buFont typeface="Arial" panose="020B0604020202020204" pitchFamily="34" charset="0"/>
              <a:buChar char="•"/>
              <a:defRPr sz="4000">
                <a:solidFill>
                  <a:schemeClr val="bg1"/>
                </a:solidFill>
              </a:defRPr>
            </a:lvl6pPr>
            <a:lvl7pPr marL="2160000" indent="-540000">
              <a:buFont typeface="Arial" panose="020B0604020202020204" pitchFamily="34" charset="0"/>
              <a:buChar char="•"/>
              <a:defRPr sz="4000">
                <a:solidFill>
                  <a:schemeClr val="bg1"/>
                </a:solidFill>
              </a:defRPr>
            </a:lvl7pPr>
            <a:lvl8pPr marL="2700000" indent="-540000">
              <a:buFont typeface="Arial" panose="020B0604020202020204" pitchFamily="34" charset="0"/>
              <a:buChar char="•"/>
              <a:defRPr sz="4000">
                <a:solidFill>
                  <a:schemeClr val="bg1"/>
                </a:solidFill>
              </a:defRPr>
            </a:lvl8pPr>
            <a:lvl9pPr marL="3240000" indent="-540000">
              <a:buFont typeface="Arial" panose="020B0604020202020204" pitchFamily="34" charset="0"/>
              <a:buChar char="•"/>
              <a:defRPr sz="40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11800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Im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9D1E8-A883-FB7D-45F5-43383F996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999" y="-1620000"/>
            <a:ext cx="22511375" cy="1584962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22350" y="4931999"/>
            <a:ext cx="9725025" cy="6947263"/>
          </a:xfrm>
        </p:spPr>
        <p:txBody>
          <a:bodyPr anchor="t" anchorCtr="0"/>
          <a:lstStyle>
            <a:lvl1pPr marL="0" indent="0" algn="l">
              <a:lnSpc>
                <a:spcPct val="110000"/>
              </a:lnSpc>
              <a:spcAft>
                <a:spcPts val="4000"/>
              </a:spcAft>
              <a:buNone/>
              <a:defRPr sz="6000" b="1" spc="-60" baseline="0">
                <a:solidFill>
                  <a:schemeClr val="tx1"/>
                </a:solidFill>
              </a:defRPr>
            </a:lvl1pPr>
            <a:lvl2pPr marL="0" indent="0" algn="l">
              <a:spcAft>
                <a:spcPts val="0"/>
              </a:spcAft>
              <a:buNone/>
              <a:defRPr sz="4000" b="1">
                <a:solidFill>
                  <a:schemeClr val="tx1"/>
                </a:solidFill>
              </a:defRPr>
            </a:lvl2pPr>
            <a:lvl3pPr marL="0" indent="0" algn="l">
              <a:buNone/>
              <a:defRPr sz="4000">
                <a:solidFill>
                  <a:schemeClr val="tx1"/>
                </a:solidFill>
              </a:defRPr>
            </a:lvl3pPr>
            <a:lvl4pPr marL="54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4pPr>
            <a:lvl5pPr marL="108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5pPr>
            <a:lvl6pPr marL="162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6pPr>
            <a:lvl7pPr marL="216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7pPr>
            <a:lvl8pPr marL="270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8pPr>
            <a:lvl9pPr marL="324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5B89F0E-E15A-BE9E-8654-3134D43303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1" r="41"/>
          <a:stretch/>
        </p:blipFill>
        <p:spPr>
          <a:xfrm>
            <a:off x="13722350" y="3419475"/>
            <a:ext cx="2044520" cy="1372616"/>
          </a:xfrm>
          <a:prstGeom prst="rect">
            <a:avLst/>
          </a:prstGeom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A4B2EFE-40A4-4F38-F951-1E8227803D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37890" cy="13716000"/>
          </a:xfrm>
          <a:custGeom>
            <a:avLst/>
            <a:gdLst>
              <a:gd name="connsiteX0" fmla="*/ 0 w 9637890"/>
              <a:gd name="connsiteY0" fmla="*/ 0 h 13716000"/>
              <a:gd name="connsiteX1" fmla="*/ 6635750 w 9637890"/>
              <a:gd name="connsiteY1" fmla="*/ 0 h 13716000"/>
              <a:gd name="connsiteX2" fmla="*/ 9637890 w 9637890"/>
              <a:gd name="connsiteY2" fmla="*/ 6858000 h 13716000"/>
              <a:gd name="connsiteX3" fmla="*/ 6635750 w 9637890"/>
              <a:gd name="connsiteY3" fmla="*/ 13716000 h 13716000"/>
              <a:gd name="connsiteX4" fmla="*/ 0 w 9637890"/>
              <a:gd name="connsiteY4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37890" h="13716000">
                <a:moveTo>
                  <a:pt x="0" y="0"/>
                </a:moveTo>
                <a:lnTo>
                  <a:pt x="6635750" y="0"/>
                </a:lnTo>
                <a:cubicBezTo>
                  <a:pt x="8481784" y="1705381"/>
                  <a:pt x="9637890" y="4146639"/>
                  <a:pt x="9637890" y="6858000"/>
                </a:cubicBezTo>
                <a:cubicBezTo>
                  <a:pt x="9637890" y="9569361"/>
                  <a:pt x="8481784" y="12010619"/>
                  <a:pt x="6635750" y="13716000"/>
                </a:cubicBezTo>
                <a:lnTo>
                  <a:pt x="0" y="13716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989FA07-5012-1907-2314-2193A7A7D4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B868178-02AE-42FC-958D-6B8F13B6017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87961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with Im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9D1E8-A883-FB7D-45F5-43383F996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999" y="-1620000"/>
            <a:ext cx="22511375" cy="1584962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22350" y="4931999"/>
            <a:ext cx="9725025" cy="6947263"/>
          </a:xfrm>
        </p:spPr>
        <p:txBody>
          <a:bodyPr anchor="t" anchorCtr="0"/>
          <a:lstStyle>
            <a:lvl1pPr marL="0" indent="0" algn="l">
              <a:lnSpc>
                <a:spcPct val="110000"/>
              </a:lnSpc>
              <a:spcAft>
                <a:spcPts val="4000"/>
              </a:spcAft>
              <a:buNone/>
              <a:defRPr sz="6000" b="1" spc="-60" baseline="0">
                <a:solidFill>
                  <a:schemeClr val="tx1"/>
                </a:solidFill>
              </a:defRPr>
            </a:lvl1pPr>
            <a:lvl2pPr marL="0" indent="0" algn="l">
              <a:spcAft>
                <a:spcPts val="0"/>
              </a:spcAft>
              <a:buNone/>
              <a:defRPr sz="4000" b="1">
                <a:solidFill>
                  <a:schemeClr val="tx1"/>
                </a:solidFill>
              </a:defRPr>
            </a:lvl2pPr>
            <a:lvl3pPr marL="0" indent="0" algn="l">
              <a:buNone/>
              <a:defRPr sz="4000">
                <a:solidFill>
                  <a:schemeClr val="tx1"/>
                </a:solidFill>
              </a:defRPr>
            </a:lvl3pPr>
            <a:lvl4pPr marL="54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4pPr>
            <a:lvl5pPr marL="108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5pPr>
            <a:lvl6pPr marL="162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6pPr>
            <a:lvl7pPr marL="216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7pPr>
            <a:lvl8pPr marL="270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8pPr>
            <a:lvl9pPr marL="324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A4B2EFE-40A4-4F38-F951-1E8227803D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37890" cy="13716000"/>
          </a:xfrm>
          <a:custGeom>
            <a:avLst/>
            <a:gdLst>
              <a:gd name="connsiteX0" fmla="*/ 0 w 9637890"/>
              <a:gd name="connsiteY0" fmla="*/ 0 h 13716000"/>
              <a:gd name="connsiteX1" fmla="*/ 6635750 w 9637890"/>
              <a:gd name="connsiteY1" fmla="*/ 0 h 13716000"/>
              <a:gd name="connsiteX2" fmla="*/ 9637890 w 9637890"/>
              <a:gd name="connsiteY2" fmla="*/ 6858000 h 13716000"/>
              <a:gd name="connsiteX3" fmla="*/ 6635750 w 9637890"/>
              <a:gd name="connsiteY3" fmla="*/ 13716000 h 13716000"/>
              <a:gd name="connsiteX4" fmla="*/ 0 w 9637890"/>
              <a:gd name="connsiteY4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37890" h="13716000">
                <a:moveTo>
                  <a:pt x="0" y="0"/>
                </a:moveTo>
                <a:lnTo>
                  <a:pt x="6635750" y="0"/>
                </a:lnTo>
                <a:cubicBezTo>
                  <a:pt x="8481784" y="1705381"/>
                  <a:pt x="9637890" y="4146639"/>
                  <a:pt x="9637890" y="6858000"/>
                </a:cubicBezTo>
                <a:cubicBezTo>
                  <a:pt x="9637890" y="9569361"/>
                  <a:pt x="8481784" y="12010619"/>
                  <a:pt x="6635750" y="13716000"/>
                </a:cubicBezTo>
                <a:lnTo>
                  <a:pt x="0" y="13716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989FA07-5012-1907-2314-2193A7A7D4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B868178-02AE-42FC-958D-6B8F13B6017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3952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Siz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E18F6-B1FF-41CD-B5E7-D735F818E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999" y="-1620000"/>
            <a:ext cx="22511375" cy="1584962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CBBF57C-C40A-5D3F-FA54-4265C47BAB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4384000" cy="13716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BA10BF9-368D-F06C-7FF1-7DECA0C806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10660952" cy="13716000"/>
          </a:xfrm>
          <a:custGeom>
            <a:avLst/>
            <a:gdLst>
              <a:gd name="connsiteX0" fmla="*/ 0 w 10660952"/>
              <a:gd name="connsiteY0" fmla="*/ 0 h 13716000"/>
              <a:gd name="connsiteX1" fmla="*/ 7305485 w 10660952"/>
              <a:gd name="connsiteY1" fmla="*/ 0 h 13716000"/>
              <a:gd name="connsiteX2" fmla="*/ 10660952 w 10660952"/>
              <a:gd name="connsiteY2" fmla="*/ 6858000 h 13716000"/>
              <a:gd name="connsiteX3" fmla="*/ 7305485 w 10660952"/>
              <a:gd name="connsiteY3" fmla="*/ 13716000 h 13716000"/>
              <a:gd name="connsiteX4" fmla="*/ 0 w 10660952"/>
              <a:gd name="connsiteY4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60952" h="13716000">
                <a:moveTo>
                  <a:pt x="0" y="0"/>
                </a:moveTo>
                <a:lnTo>
                  <a:pt x="7305485" y="0"/>
                </a:lnTo>
                <a:cubicBezTo>
                  <a:pt x="9347365" y="1589202"/>
                  <a:pt x="10660952" y="4070147"/>
                  <a:pt x="10660952" y="6858000"/>
                </a:cubicBezTo>
                <a:cubicBezTo>
                  <a:pt x="10660952" y="9645853"/>
                  <a:pt x="9347365" y="12126799"/>
                  <a:pt x="7305485" y="13716000"/>
                </a:cubicBezTo>
                <a:lnTo>
                  <a:pt x="0" y="13716000"/>
                </a:lnTo>
                <a:close/>
              </a:path>
            </a:pathLst>
          </a:custGeom>
          <a:solidFill>
            <a:schemeClr val="tx1">
              <a:alpha val="90000"/>
            </a:schemeClr>
          </a:solidFill>
        </p:spPr>
        <p:txBody>
          <a:bodyPr wrap="square" lIns="936000" tIns="3312000" rIns="2520000" bIns="936000">
            <a:noAutofit/>
          </a:bodyPr>
          <a:lstStyle>
            <a:lvl1pPr>
              <a:defRPr sz="4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48571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ull Siz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E18F6-B1FF-41CD-B5E7-D735F818E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999" y="-1620000"/>
            <a:ext cx="22511375" cy="1584962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0338BCC7-3B6E-742C-A4D0-315ADA73D0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7928"/>
            <a:ext cx="11147847" cy="13733928"/>
          </a:xfrm>
          <a:custGeom>
            <a:avLst/>
            <a:gdLst>
              <a:gd name="connsiteX0" fmla="*/ 0 w 5396753"/>
              <a:gd name="connsiteY0" fmla="*/ 0 h 6875927"/>
              <a:gd name="connsiteX1" fmla="*/ 3600376 w 5396753"/>
              <a:gd name="connsiteY1" fmla="*/ 0 h 6875927"/>
              <a:gd name="connsiteX2" fmla="*/ 3736722 w 5396753"/>
              <a:gd name="connsiteY2" fmla="*/ 93081 h 6875927"/>
              <a:gd name="connsiteX3" fmla="*/ 5396753 w 5396753"/>
              <a:gd name="connsiteY3" fmla="*/ 3417792 h 6875927"/>
              <a:gd name="connsiteX4" fmla="*/ 3583957 w 5396753"/>
              <a:gd name="connsiteY4" fmla="*/ 6846793 h 6875927"/>
              <a:gd name="connsiteX5" fmla="*/ 3536375 w 5396753"/>
              <a:gd name="connsiteY5" fmla="*/ 6875927 h 6875927"/>
              <a:gd name="connsiteX6" fmla="*/ 0 w 5396753"/>
              <a:gd name="connsiteY6" fmla="*/ 6875927 h 6875927"/>
              <a:gd name="connsiteX7" fmla="*/ 0 w 5396753"/>
              <a:gd name="connsiteY7" fmla="*/ 0 h 6875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96753" h="6875927">
                <a:moveTo>
                  <a:pt x="0" y="0"/>
                </a:moveTo>
                <a:lnTo>
                  <a:pt x="3600376" y="0"/>
                </a:lnTo>
                <a:lnTo>
                  <a:pt x="3736722" y="93081"/>
                </a:lnTo>
                <a:cubicBezTo>
                  <a:pt x="4738266" y="813611"/>
                  <a:pt x="5396753" y="2033813"/>
                  <a:pt x="5396753" y="3417792"/>
                </a:cubicBezTo>
                <a:cubicBezTo>
                  <a:pt x="5396753" y="4870970"/>
                  <a:pt x="4670771" y="6143584"/>
                  <a:pt x="3583957" y="6846793"/>
                </a:cubicBezTo>
                <a:lnTo>
                  <a:pt x="3536375" y="6875927"/>
                </a:lnTo>
                <a:lnTo>
                  <a:pt x="0" y="6875927"/>
                </a:lnTo>
                <a:lnTo>
                  <a:pt x="0" y="0"/>
                </a:lnTo>
                <a:close/>
              </a:path>
            </a:pathLst>
          </a:cu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C63594C-D0F7-2442-8594-31D89F9ADC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000" y="3132000"/>
            <a:ext cx="17400404" cy="8693671"/>
          </a:xfrm>
        </p:spPr>
        <p:txBody>
          <a:bodyPr anchor="t" anchorCtr="0"/>
          <a:lstStyle>
            <a:lvl1pPr marL="0" indent="0">
              <a:lnSpc>
                <a:spcPct val="110000"/>
              </a:lnSpc>
              <a:spcAft>
                <a:spcPts val="1200"/>
              </a:spcAft>
              <a:buNone/>
              <a:defRPr sz="9000" b="1" spc="-200" baseline="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4000" b="1">
                <a:solidFill>
                  <a:schemeClr val="tx1"/>
                </a:solidFill>
              </a:defRPr>
            </a:lvl2pPr>
            <a:lvl3pPr marL="0" indent="0">
              <a:spcAft>
                <a:spcPts val="0"/>
              </a:spcAft>
              <a:buNone/>
              <a:defRPr sz="4000">
                <a:solidFill>
                  <a:schemeClr val="tx1"/>
                </a:solidFill>
              </a:defRPr>
            </a:lvl3pPr>
            <a:lvl4pPr marL="54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4pPr>
            <a:lvl5pPr marL="108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5pPr>
            <a:lvl6pPr marL="162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6pPr>
            <a:lvl7pPr marL="216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7pPr>
            <a:lvl8pPr marL="270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8pPr>
            <a:lvl9pPr marL="3240000" indent="-540000">
              <a:buFont typeface="Arial" panose="020B0604020202020204" pitchFamily="34" charset="0"/>
              <a:buChar char="•"/>
              <a:defRPr sz="40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71839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1561EE1A-64E5-00DF-28E6-0C69207BAF7A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935999" y="3419475"/>
            <a:ext cx="22511376" cy="8460000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688919-E234-42AA-92AE-3C26DD2F42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DBF0C-9208-40A9-AEE0-F53652F1AFD8}" type="datetime1">
              <a:rPr lang="en-GB" noProof="0" smtClean="0"/>
              <a:t>17/06/2026</a:t>
            </a:fld>
            <a:endParaRPr lang="en-GB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C93AF6-C1DC-4BAF-A2C6-2C711470C1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© Fight for Sight 2024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50F5AD-6CA0-4A01-B76E-2C5F74AB9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8178-02AE-42FC-958D-6B8F13B6017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5092391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Date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06D44-301E-42FB-9F25-FE7C9823FA59}" type="datetime1">
              <a:rPr lang="en-GB" noProof="0" smtClean="0"/>
              <a:t>17/06/2026</a:t>
            </a:fld>
            <a:endParaRPr lang="en-GB" noProof="0"/>
          </a:p>
        </p:txBody>
      </p:sp>
      <p:sp>
        <p:nvSpPr>
          <p:cNvPr id="4" name="Footer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© [New name] 2024</a:t>
            </a:r>
          </a:p>
        </p:txBody>
      </p:sp>
      <p:sp>
        <p:nvSpPr>
          <p:cNvPr id="5" name="Slide Number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8178-02AE-42FC-958D-6B8F13B6017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7023388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366C2-3D03-482A-B61A-8FE0AA766925}" type="datetime1">
              <a:rPr lang="en-GB" noProof="0" smtClean="0"/>
              <a:t>17/06/2026</a:t>
            </a:fld>
            <a:endParaRPr lang="en-GB" noProof="0"/>
          </a:p>
        </p:txBody>
      </p:sp>
      <p:sp>
        <p:nvSpPr>
          <p:cNvPr id="3" name="Footer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© [New name] 2024</a:t>
            </a:r>
          </a:p>
        </p:txBody>
      </p:sp>
      <p:sp>
        <p:nvSpPr>
          <p:cNvPr id="4" name="Slide Number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8178-02AE-42FC-958D-6B8F13B6017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780285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935999" y="935038"/>
            <a:ext cx="22511375" cy="15849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935999" y="3419475"/>
            <a:ext cx="22511375" cy="845978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Dat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8607425" y="12960000"/>
            <a:ext cx="4610100" cy="288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fld id="{DA70923C-1439-472D-A21A-E5EFA0B7ABEA}" type="datetime1">
              <a:rPr lang="en-GB" smtClean="0"/>
              <a:pPr/>
              <a:t>17/06/2026</a:t>
            </a:fld>
            <a:endParaRPr lang="en-GB"/>
          </a:p>
        </p:txBody>
      </p:sp>
      <p:sp>
        <p:nvSpPr>
          <p:cNvPr id="5" name="Footer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935999" y="12960000"/>
            <a:ext cx="7166601" cy="288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GB"/>
              <a:t>© [New name] 2024</a:t>
            </a:r>
          </a:p>
        </p:txBody>
      </p:sp>
      <p:sp>
        <p:nvSpPr>
          <p:cNvPr id="6" name="Slide Number Placehold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22007375" y="12942000"/>
            <a:ext cx="1440000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2400" b="1">
                <a:solidFill>
                  <a:schemeClr val="tx1"/>
                </a:solidFill>
              </a:defRPr>
            </a:lvl1pPr>
          </a:lstStyle>
          <a:p>
            <a:fld id="{0B868178-02AE-42FC-958D-6B8F13B60175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AE6EA0F-3F9F-9892-FF40-FA872940E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935999" y="12765600"/>
            <a:ext cx="22511376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3216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5" r:id="rId2"/>
    <p:sldLayoutId id="2147483651" r:id="rId3"/>
    <p:sldLayoutId id="2147483669" r:id="rId4"/>
    <p:sldLayoutId id="2147483650" r:id="rId5"/>
    <p:sldLayoutId id="2147483652" r:id="rId6"/>
    <p:sldLayoutId id="2147483670" r:id="rId7"/>
    <p:sldLayoutId id="2147483671" r:id="rId8"/>
    <p:sldLayoutId id="2147483657" r:id="rId9"/>
    <p:sldLayoutId id="2147483658" r:id="rId10"/>
    <p:sldLayoutId id="2147483674" r:id="rId11"/>
    <p:sldLayoutId id="2147483667" r:id="rId12"/>
    <p:sldLayoutId id="2147483668" r:id="rId13"/>
    <p:sldLayoutId id="2147483659" r:id="rId14"/>
    <p:sldLayoutId id="2147483663" r:id="rId15"/>
    <p:sldLayoutId id="2147483664" r:id="rId16"/>
    <p:sldLayoutId id="2147483660" r:id="rId17"/>
    <p:sldLayoutId id="2147483673" r:id="rId18"/>
    <p:sldLayoutId id="2147483661" r:id="rId19"/>
    <p:sldLayoutId id="2147483666" r:id="rId20"/>
    <p:sldLayoutId id="2147483662" r:id="rId21"/>
    <p:sldLayoutId id="2147483654" r:id="rId22"/>
    <p:sldLayoutId id="2147483655" r:id="rId23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6500" b="1" i="0" kern="1200" spc="-100" baseline="0">
          <a:solidFill>
            <a:schemeClr val="tx1"/>
          </a:solidFill>
          <a:latin typeface="National" panose="020B0504030502020203" pitchFamily="34" charset="77"/>
          <a:ea typeface="+mj-ea"/>
          <a:cs typeface="National" panose="020B0504030502020203" pitchFamily="34" charset="77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900"/>
        </a:spcAft>
        <a:buFontTx/>
        <a:buNone/>
        <a:defRPr sz="4000" b="1" i="0" kern="1200">
          <a:solidFill>
            <a:schemeClr val="tx1"/>
          </a:solidFill>
          <a:latin typeface="National Medium" panose="020B0504030502020203" pitchFamily="34" charset="77"/>
          <a:ea typeface="+mn-ea"/>
          <a:cs typeface="National Medium" panose="020B0504030502020203" pitchFamily="34" charset="77"/>
        </a:defRPr>
      </a:lvl1pPr>
      <a:lvl2pPr marL="540000" indent="-540000" algn="l" defTabSz="914400" rtl="0" eaLnBrk="1" latinLnBrk="0" hangingPunct="1">
        <a:lnSpc>
          <a:spcPct val="11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•"/>
        <a:defRPr sz="4000" b="1" i="0" kern="1200">
          <a:solidFill>
            <a:schemeClr val="tx1"/>
          </a:solidFill>
          <a:latin typeface="National Medium" panose="020B0504030502020203" pitchFamily="34" charset="77"/>
          <a:ea typeface="+mn-ea"/>
          <a:cs typeface="National Medium" panose="020B0504030502020203" pitchFamily="34" charset="77"/>
        </a:defRPr>
      </a:lvl2pPr>
      <a:lvl3pPr marL="1080000" indent="-540000" algn="l" defTabSz="914400" rtl="0" eaLnBrk="1" latinLnBrk="0" hangingPunct="1">
        <a:lnSpc>
          <a:spcPct val="11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•"/>
        <a:defRPr sz="4000" b="1" i="0" kern="1200">
          <a:solidFill>
            <a:schemeClr val="tx1"/>
          </a:solidFill>
          <a:latin typeface="National Medium" panose="020B0504030502020203" pitchFamily="34" charset="77"/>
          <a:ea typeface="+mn-ea"/>
          <a:cs typeface="National Medium" panose="020B0504030502020203" pitchFamily="34" charset="77"/>
        </a:defRPr>
      </a:lvl3pPr>
      <a:lvl4pPr marL="1620000" indent="-540000" algn="l" defTabSz="914400" rtl="0" eaLnBrk="1" latinLnBrk="0" hangingPunct="1">
        <a:lnSpc>
          <a:spcPct val="11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•"/>
        <a:defRPr sz="4000" b="1" i="0" kern="1200">
          <a:solidFill>
            <a:schemeClr val="tx1"/>
          </a:solidFill>
          <a:latin typeface="National Medium" panose="020B0504030502020203" pitchFamily="34" charset="77"/>
          <a:ea typeface="+mn-ea"/>
          <a:cs typeface="National Medium" panose="020B0504030502020203" pitchFamily="34" charset="77"/>
        </a:defRPr>
      </a:lvl4pPr>
      <a:lvl5pPr marL="2160000" indent="-540000" algn="l" defTabSz="914400" rtl="0" eaLnBrk="1" latinLnBrk="0" hangingPunct="1">
        <a:lnSpc>
          <a:spcPct val="11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•"/>
        <a:defRPr sz="4000" b="1" i="0" kern="1200">
          <a:solidFill>
            <a:schemeClr val="tx1"/>
          </a:solidFill>
          <a:latin typeface="National Medium" panose="020B0504030502020203" pitchFamily="34" charset="77"/>
          <a:ea typeface="+mn-ea"/>
          <a:cs typeface="National Medium" panose="020B0504030502020203" pitchFamily="34" charset="77"/>
        </a:defRPr>
      </a:lvl5pPr>
      <a:lvl6pPr marL="2700000" indent="-540000" algn="l" defTabSz="914400" rtl="0" eaLnBrk="1" latinLnBrk="0" hangingPunct="1">
        <a:lnSpc>
          <a:spcPct val="11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3240000" indent="-540000" algn="l" defTabSz="914400" rtl="0" eaLnBrk="1" latinLnBrk="0" hangingPunct="1">
        <a:lnSpc>
          <a:spcPct val="11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3780000" indent="-540000" algn="l" defTabSz="914400" rtl="0" eaLnBrk="1" latinLnBrk="0" hangingPunct="1">
        <a:lnSpc>
          <a:spcPct val="11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4320000" indent="-540000" algn="l" defTabSz="914400" rtl="0" eaLnBrk="1" latinLnBrk="0" hangingPunct="1">
        <a:lnSpc>
          <a:spcPct val="11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F00FF"/>
          </p15:clr>
        </p15:guide>
        <p15:guide id="2" pos="15360" userDrawn="1">
          <p15:clr>
            <a:srgbClr val="FF00FF"/>
          </p15:clr>
        </p15:guide>
        <p15:guide id="3" pos="589" userDrawn="1">
          <p15:clr>
            <a:srgbClr val="FF00FF"/>
          </p15:clr>
        </p15:guide>
        <p15:guide id="4" pos="1883" userDrawn="1">
          <p15:clr>
            <a:srgbClr val="FF00FF"/>
          </p15:clr>
        </p15:guide>
        <p15:guide id="5" pos="2200" userDrawn="1">
          <p15:clr>
            <a:srgbClr val="FF00FF"/>
          </p15:clr>
        </p15:guide>
        <p15:guide id="6" pos="3493" userDrawn="1">
          <p15:clr>
            <a:srgbClr val="FF00FF"/>
          </p15:clr>
        </p15:guide>
        <p15:guide id="7" pos="3811" userDrawn="1">
          <p15:clr>
            <a:srgbClr val="FF00FF"/>
          </p15:clr>
        </p15:guide>
        <p15:guide id="8" pos="5104" userDrawn="1">
          <p15:clr>
            <a:srgbClr val="FF00FF"/>
          </p15:clr>
        </p15:guide>
        <p15:guide id="9" pos="5422" userDrawn="1">
          <p15:clr>
            <a:srgbClr val="FF00FF"/>
          </p15:clr>
        </p15:guide>
        <p15:guide id="10" pos="6715" userDrawn="1">
          <p15:clr>
            <a:srgbClr val="FF00FF"/>
          </p15:clr>
        </p15:guide>
        <p15:guide id="11" pos="7033" userDrawn="1">
          <p15:clr>
            <a:srgbClr val="FF00FF"/>
          </p15:clr>
        </p15:guide>
        <p15:guide id="12" pos="8326" userDrawn="1">
          <p15:clr>
            <a:srgbClr val="FF00FF"/>
          </p15:clr>
        </p15:guide>
        <p15:guide id="13" pos="8644" userDrawn="1">
          <p15:clr>
            <a:srgbClr val="FF00FF"/>
          </p15:clr>
        </p15:guide>
        <p15:guide id="14" pos="9937" userDrawn="1">
          <p15:clr>
            <a:srgbClr val="FF00FF"/>
          </p15:clr>
        </p15:guide>
        <p15:guide id="15" pos="10255" userDrawn="1">
          <p15:clr>
            <a:srgbClr val="FF00FF"/>
          </p15:clr>
        </p15:guide>
        <p15:guide id="16" pos="11548" userDrawn="1">
          <p15:clr>
            <a:srgbClr val="FF00FF"/>
          </p15:clr>
        </p15:guide>
        <p15:guide id="17" pos="11866" userDrawn="1">
          <p15:clr>
            <a:srgbClr val="FF00FF"/>
          </p15:clr>
        </p15:guide>
        <p15:guide id="18" pos="13159" userDrawn="1">
          <p15:clr>
            <a:srgbClr val="FF00FF"/>
          </p15:clr>
        </p15:guide>
        <p15:guide id="19" pos="13476" userDrawn="1">
          <p15:clr>
            <a:srgbClr val="FF00FF"/>
          </p15:clr>
        </p15:guide>
        <p15:guide id="20" pos="14770" userDrawn="1">
          <p15:clr>
            <a:srgbClr val="FF00FF"/>
          </p15:clr>
        </p15:guide>
        <p15:guide id="21" orient="horz" userDrawn="1">
          <p15:clr>
            <a:srgbClr val="FF00FF"/>
          </p15:clr>
        </p15:guide>
        <p15:guide id="22" orient="horz" pos="8640" userDrawn="1">
          <p15:clr>
            <a:srgbClr val="FF00FF"/>
          </p15:clr>
        </p15:guide>
        <p15:guide id="23" orient="horz" pos="589" userDrawn="1">
          <p15:clr>
            <a:srgbClr val="FF00FF"/>
          </p15:clr>
        </p15:guide>
        <p15:guide id="24" orient="horz" pos="2154" userDrawn="1">
          <p15:clr>
            <a:srgbClr val="FF00FF"/>
          </p15:clr>
        </p15:guide>
        <p15:guide id="25" orient="horz" pos="7483" userDrawn="1">
          <p15:clr>
            <a:srgbClr val="FF00F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donate.fightforsight.org.uk/?_gl=1*1b4c44g*_gcl_au*NzUxNTc1NDU4LjE3MzA5NzA2NjY.*_ga*MTI1ODQzNjIxOS4xNzE1MzQ0NjM2*_ga_Q7D32DXJES*MTczNTkyMDI1NS43MDkuMS4xNzM1OTIwMzMzLjU0LjAuMA.." TargetMode="External"/><Relationship Id="rId3" Type="http://schemas.openxmlformats.org/officeDocument/2006/relationships/hyperlink" Target="https://profiles.ucl.ac.uk/14806-ted-garwayheath/about" TargetMode="External"/><Relationship Id="rId7" Type="http://schemas.openxmlformats.org/officeDocument/2006/relationships/hyperlink" Target="https://www.fightforsight.org.uk/what-we-do/our-impact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fightforsight.org.uk/a-z-eye-conditions/" TargetMode="External"/><Relationship Id="rId5" Type="http://schemas.openxmlformats.org/officeDocument/2006/relationships/hyperlink" Target="https://www.fightforsight.org.uk/apply-for-funding/research-funding/current-funding-opportunities/small-grants/" TargetMode="External"/><Relationship Id="rId4" Type="http://schemas.openxmlformats.org/officeDocument/2006/relationships/hyperlink" Target="https://www.fightforsight.org.uk/news-and-insights/research/2016-50235024-lascaratos/" TargetMode="External"/><Relationship Id="rId9" Type="http://schemas.openxmlformats.org/officeDocument/2006/relationships/hyperlink" Target="https://www.fightforsight.org.uk/apply-for-funding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EC00DA-7B39-7C1E-C10D-0BEF35E39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[New name] 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91AC41-55EC-B751-3556-73EBF0CDB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8178-02AE-42FC-958D-6B8F13B60175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BCA83E-EC2B-FF30-9A91-C27594555A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17660" y="8146607"/>
            <a:ext cx="10328759" cy="1565136"/>
          </a:xfrm>
        </p:spPr>
        <p:txBody>
          <a:bodyPr/>
          <a:lstStyle/>
          <a:p>
            <a:r>
              <a:rPr lang="en-GB" sz="6000" dirty="0">
                <a:solidFill>
                  <a:schemeClr val="accent2"/>
                </a:solidFill>
                <a:latin typeface="National Medium"/>
                <a:cs typeface="Arial"/>
              </a:rPr>
              <a:t>The Power of Sport with Metro Blind Sport and Bloomsbury Football Foundation</a:t>
            </a:r>
            <a:endParaRPr lang="en-US" sz="6000" dirty="0">
              <a:solidFill>
                <a:schemeClr val="accent2"/>
              </a:solidFill>
              <a:latin typeface="National Medium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8963BEE-A2C0-A41E-8718-6837CB7D7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7037" y="862021"/>
            <a:ext cx="7166602" cy="716660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B7451D8-57DB-A6A2-234F-7B833CA745B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59" b="1159"/>
          <a:stretch/>
        </p:blipFill>
        <p:spPr>
          <a:xfrm>
            <a:off x="13830362" y="2626135"/>
            <a:ext cx="8335978" cy="814278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0069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3DCE38F-99C4-7EBA-DC98-C6244FDF7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little bit of housekeeping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E0447F7-5618-3786-2F1D-45D1EA3C28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altLang="en-US" sz="4800" b="0" dirty="0">
                <a:latin typeface="National" panose="020B0504030502020203" pitchFamily="34" charset="0"/>
                <a:cs typeface="National" panose="020B0504030502020203" pitchFamily="34" charset="0"/>
              </a:rPr>
              <a:t>Live captions are available during the webinar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altLang="en-US" sz="4800" b="0" dirty="0">
                <a:latin typeface="National" panose="020B0504030502020203" pitchFamily="34" charset="0"/>
                <a:cs typeface="National" panose="020B0504030502020203" pitchFamily="34" charset="0"/>
              </a:rPr>
              <a:t>Slides, a transcript and a recording, will be made available post-webinar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altLang="en-US" sz="4800" b="0" dirty="0">
                <a:latin typeface="National" panose="020B0504030502020203" pitchFamily="34" charset="0"/>
                <a:cs typeface="National" panose="020B0504030502020203" pitchFamily="34" charset="0"/>
              </a:rPr>
              <a:t>Please use the Q&amp;A window to ask questions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altLang="en-US" sz="4800" b="0" dirty="0">
                <a:latin typeface="National" panose="020B0504030502020203" pitchFamily="34" charset="0"/>
                <a:cs typeface="National" panose="020B0504030502020203" pitchFamily="34" charset="0"/>
              </a:rPr>
              <a:t>We’ll send you an email including a survey after the webinar</a:t>
            </a:r>
          </a:p>
          <a:p>
            <a:endParaRPr lang="en-GB" dirty="0">
              <a:latin typeface="National" panose="020B0504030502020203" pitchFamily="34" charset="0"/>
              <a:cs typeface="National" panose="020B0504030502020203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3AB9CA-97AE-E2F5-CC60-7589B909D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8178-02AE-42FC-958D-6B8F13B60175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4063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2B7DE3-9B16-BA85-5161-861464E18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0BCC49-939E-0A94-5665-0770E2156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7946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868178-02AE-42FC-958D-6B8F13B60175}" type="slidenum">
              <a:rPr kumimoji="0" lang="en-GB" sz="2400" b="1" i="0" u="none" strike="noStrike" kern="1200" cap="none" spc="0" normalizeH="0" baseline="0" noProof="0" smtClean="0">
                <a:ln>
                  <a:noFill/>
                </a:ln>
                <a:solidFill>
                  <a:srgbClr val="1C183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17946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2400" b="1" i="0" u="none" strike="noStrike" kern="1200" cap="none" spc="0" normalizeH="0" baseline="0" noProof="0">
              <a:ln>
                <a:noFill/>
              </a:ln>
              <a:solidFill>
                <a:srgbClr val="1C183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7D83A563-7865-B50B-BD6B-25D0DBD1B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313" y="1046550"/>
            <a:ext cx="8943668" cy="782250"/>
          </a:xfrm>
        </p:spPr>
        <p:txBody>
          <a:bodyPr/>
          <a:lstStyle/>
          <a:p>
            <a:pPr algn="l"/>
            <a:r>
              <a:rPr lang="en-GB">
                <a:solidFill>
                  <a:schemeClr val="tx1"/>
                </a:solidFill>
                <a:latin typeface="National"/>
              </a:rPr>
              <a:t>Our webinar today</a:t>
            </a:r>
            <a:endParaRPr lang="en-GB">
              <a:solidFill>
                <a:schemeClr val="tx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1903262-3C44-203A-245E-C77638CB620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24775" y="3054072"/>
            <a:ext cx="3783652" cy="3783652"/>
          </a:xfrm>
          <a:prstGeom prst="ellipse">
            <a:avLst/>
          </a:prstGeom>
        </p:spPr>
      </p:pic>
      <p:sp>
        <p:nvSpPr>
          <p:cNvPr id="19" name="Title 6">
            <a:extLst>
              <a:ext uri="{FF2B5EF4-FFF2-40B4-BE49-F238E27FC236}">
                <a16:creationId xmlns:a16="http://schemas.microsoft.com/office/drawing/2014/main" id="{7DDEB653-6F31-4985-E1F9-0422AD4F7B52}"/>
              </a:ext>
            </a:extLst>
          </p:cNvPr>
          <p:cNvSpPr txBox="1">
            <a:spLocks/>
          </p:cNvSpPr>
          <p:nvPr/>
        </p:nvSpPr>
        <p:spPr>
          <a:xfrm>
            <a:off x="600969" y="7137863"/>
            <a:ext cx="5356692" cy="208145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6500" b="1" i="0" kern="1200" spc="-100" baseline="0">
                <a:solidFill>
                  <a:srgbClr val="1BFBF9"/>
                </a:solidFill>
                <a:latin typeface="National" panose="020B0504030502020203" pitchFamily="34" charset="77"/>
                <a:ea typeface="+mj-ea"/>
                <a:cs typeface="National" panose="020B0504030502020203" pitchFamily="34" charset="77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n-GB" sz="4000" spc="0" dirty="0">
                <a:solidFill>
                  <a:srgbClr val="000000"/>
                </a:solidFill>
              </a:rPr>
              <a:t>Host: Kerry Firth</a:t>
            </a:r>
          </a:p>
          <a:p>
            <a:pPr lvl="0">
              <a:lnSpc>
                <a:spcPct val="100000"/>
              </a:lnSpc>
              <a:defRPr/>
            </a:pPr>
            <a:r>
              <a:rPr lang="en-GB" sz="4000" b="0" spc="0" dirty="0">
                <a:solidFill>
                  <a:srgbClr val="000000"/>
                </a:solidFill>
              </a:rPr>
              <a:t>Grants Manager, Social Change, Fight for Sight</a:t>
            </a:r>
          </a:p>
          <a:p>
            <a:pPr lvl="0">
              <a:defRPr/>
            </a:pPr>
            <a:endParaRPr lang="en-GB" sz="4000" dirty="0">
              <a:solidFill>
                <a:srgbClr val="1C1836"/>
              </a:solidFill>
            </a:endParaRPr>
          </a:p>
        </p:txBody>
      </p:sp>
      <p:sp>
        <p:nvSpPr>
          <p:cNvPr id="21" name="Title 6">
            <a:extLst>
              <a:ext uri="{FF2B5EF4-FFF2-40B4-BE49-F238E27FC236}">
                <a16:creationId xmlns:a16="http://schemas.microsoft.com/office/drawing/2014/main" id="{454A8DF9-7918-6DE5-36BE-9090B2A35C94}"/>
              </a:ext>
            </a:extLst>
          </p:cNvPr>
          <p:cNvSpPr txBox="1">
            <a:spLocks/>
          </p:cNvSpPr>
          <p:nvPr/>
        </p:nvSpPr>
        <p:spPr>
          <a:xfrm>
            <a:off x="6175273" y="9768582"/>
            <a:ext cx="5756039" cy="139420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6500" b="1" i="0" kern="1200" spc="-100" baseline="0">
                <a:solidFill>
                  <a:srgbClr val="1BFBF9"/>
                </a:solidFill>
                <a:latin typeface="National" panose="020B0504030502020203" pitchFamily="34" charset="77"/>
                <a:ea typeface="+mj-ea"/>
                <a:cs typeface="National" panose="020B0504030502020203" pitchFamily="34" charset="77"/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sz="4000" dirty="0">
                <a:solidFill>
                  <a:srgbClr val="000000"/>
                </a:solidFill>
              </a:rPr>
              <a:t>Speaker: Rory Field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sz="4000" b="0" dirty="0">
                <a:solidFill>
                  <a:srgbClr val="000000"/>
                </a:solidFill>
              </a:rPr>
              <a:t>CEO, Metro Blind Sport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6730173-3F7E-2254-1800-A454AF5AD1F7}"/>
              </a:ext>
            </a:extLst>
          </p:cNvPr>
          <p:cNvSpPr txBox="1">
            <a:spLocks/>
          </p:cNvSpPr>
          <p:nvPr/>
        </p:nvSpPr>
        <p:spPr>
          <a:xfrm>
            <a:off x="18382239" y="9791248"/>
            <a:ext cx="5435822" cy="208145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6500" b="1" i="0" kern="1200" spc="-100" baseline="0">
                <a:solidFill>
                  <a:srgbClr val="1BFBF9"/>
                </a:solidFill>
                <a:latin typeface="National" panose="020B0504030502020203" pitchFamily="34" charset="77"/>
                <a:ea typeface="+mj-ea"/>
                <a:cs typeface="National" panose="020B0504030502020203" pitchFamily="34" charset="77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sz="4000" dirty="0">
                <a:solidFill>
                  <a:srgbClr val="000000"/>
                </a:solidFill>
              </a:rPr>
              <a:t>Speaker: Georgia Webster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sz="4000" b="0" dirty="0">
                <a:solidFill>
                  <a:srgbClr val="000000"/>
                </a:solidFill>
              </a:rPr>
              <a:t>Special Projects Coordinator, Bloomsbury Football Foundation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C35D2E8-213D-7552-AF7A-AC3824BA526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82121" y="5423227"/>
            <a:ext cx="3942345" cy="3942345"/>
          </a:xfrm>
          <a:prstGeom prst="ellipse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A5AD5CF-13B6-B4FA-F7E0-683F2396014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6677" b="16677"/>
          <a:stretch/>
        </p:blipFill>
        <p:spPr>
          <a:xfrm>
            <a:off x="19128978" y="5528931"/>
            <a:ext cx="3942345" cy="3942345"/>
          </a:xfrm>
          <a:prstGeom prst="ellipse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210DA18-1D9B-24EF-7685-542D92F07E2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8210" t="24576" r="30244" b="13129"/>
          <a:stretch>
            <a:fillRect/>
          </a:stretch>
        </p:blipFill>
        <p:spPr>
          <a:xfrm>
            <a:off x="13105549" y="2895379"/>
            <a:ext cx="3942345" cy="3942345"/>
          </a:xfrm>
          <a:prstGeom prst="ellipse">
            <a:avLst/>
          </a:prstGeom>
        </p:spPr>
      </p:pic>
      <p:sp>
        <p:nvSpPr>
          <p:cNvPr id="14" name="Title 6">
            <a:extLst>
              <a:ext uri="{FF2B5EF4-FFF2-40B4-BE49-F238E27FC236}">
                <a16:creationId xmlns:a16="http://schemas.microsoft.com/office/drawing/2014/main" id="{394DCB73-562C-7D7E-3359-3AD734BAE1D2}"/>
              </a:ext>
            </a:extLst>
          </p:cNvPr>
          <p:cNvSpPr txBox="1">
            <a:spLocks/>
          </p:cNvSpPr>
          <p:nvPr/>
        </p:nvSpPr>
        <p:spPr>
          <a:xfrm>
            <a:off x="12499937" y="7255637"/>
            <a:ext cx="5153568" cy="208145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6500" b="1" i="0" kern="1200" spc="-100" baseline="0">
                <a:solidFill>
                  <a:srgbClr val="1BFBF9"/>
                </a:solidFill>
                <a:latin typeface="National" panose="020B0504030502020203" pitchFamily="34" charset="77"/>
                <a:ea typeface="+mj-ea"/>
                <a:cs typeface="National" panose="020B0504030502020203" pitchFamily="34" charset="77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sz="4000" dirty="0">
                <a:solidFill>
                  <a:srgbClr val="000000"/>
                </a:solidFill>
              </a:rPr>
              <a:t>Speaker: Owen Locke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sz="4000" b="0" dirty="0">
                <a:solidFill>
                  <a:srgbClr val="000000"/>
                </a:solidFill>
              </a:rPr>
              <a:t>Coach at Bloomsbury, and England International and sighted goalkeeper for the national blind football team</a:t>
            </a:r>
          </a:p>
        </p:txBody>
      </p:sp>
    </p:spTree>
    <p:extLst>
      <p:ext uri="{BB962C8B-B14F-4D97-AF65-F5344CB8AC3E}">
        <p14:creationId xmlns:p14="http://schemas.microsoft.com/office/powerpoint/2010/main" val="3275921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3B4CD24-EAE0-291A-8419-2306E1ECA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About Fight for Sight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3900A3-57CE-2C54-BF69-9DB7E504C7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>
                <a:latin typeface="National" panose="020B0504030502020203" pitchFamily="34" charset="77"/>
                <a:cs typeface="National" panose="020B0504030502020203" pitchFamily="34" charset="77"/>
              </a:rPr>
              <a:t>We fund the </a:t>
            </a:r>
            <a:r>
              <a:rPr lang="en-GB">
                <a:latin typeface="National" panose="020B0504030502020203" pitchFamily="34" charset="77"/>
                <a:cs typeface="National" panose="020B0504030502020203" pitchFamily="34" charset="77"/>
              </a:rPr>
              <a:t>brilliant minds </a:t>
            </a:r>
            <a:r>
              <a:rPr lang="en-GB" b="0">
                <a:latin typeface="National" panose="020B0504030502020203" pitchFamily="34" charset="77"/>
                <a:cs typeface="National" panose="020B0504030502020203" pitchFamily="34" charset="77"/>
              </a:rPr>
              <a:t>and </a:t>
            </a:r>
            <a:r>
              <a:rPr lang="en-GB">
                <a:latin typeface="National" panose="020B0504030502020203" pitchFamily="34" charset="77"/>
                <a:cs typeface="National" panose="020B0504030502020203" pitchFamily="34" charset="77"/>
              </a:rPr>
              <a:t>bright ideas</a:t>
            </a:r>
            <a:r>
              <a:rPr lang="en-GB" b="0">
                <a:latin typeface="National" panose="020B0504030502020203" pitchFamily="34" charset="77"/>
                <a:cs typeface="National" panose="020B0504030502020203" pitchFamily="34" charset="77"/>
              </a:rPr>
              <a:t> that </a:t>
            </a:r>
            <a:r>
              <a:rPr lang="en-GB">
                <a:latin typeface="National" panose="020B0504030502020203" pitchFamily="34" charset="77"/>
                <a:cs typeface="National" panose="020B0504030502020203" pitchFamily="34" charset="77"/>
              </a:rPr>
              <a:t>put change in sight</a:t>
            </a:r>
            <a:r>
              <a:rPr lang="en-GB" b="0">
                <a:latin typeface="National" panose="020B0504030502020203" pitchFamily="34" charset="77"/>
                <a:cs typeface="National" panose="020B0504030502020203" pitchFamily="34" charset="77"/>
              </a:rPr>
              <a:t>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8E0842-5BF4-DFB8-C3B1-E5C5C1F8C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8178-02AE-42FC-958D-6B8F13B60175}" type="slidenum">
              <a:rPr lang="en-GB" smtClean="0"/>
              <a:pPr/>
              <a:t>4</a:t>
            </a:fld>
            <a:endParaRPr lang="en-GB"/>
          </a:p>
        </p:txBody>
      </p:sp>
      <p:pic>
        <p:nvPicPr>
          <p:cNvPr id="7" name="Picture 6" descr="A black and purple logo&#10;&#10;Description automatically generated">
            <a:extLst>
              <a:ext uri="{FF2B5EF4-FFF2-40B4-BE49-F238E27FC236}">
                <a16:creationId xmlns:a16="http://schemas.microsoft.com/office/drawing/2014/main" id="{30D78113-9A45-4639-8F9B-6E2C48843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6296" y="5417800"/>
            <a:ext cx="7446670" cy="587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795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645D3A6-C4CC-6806-C8E7-928BDDAD6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Our brand story, imagine…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0923ACE-97FB-0AE2-3BD4-62D83F0B3A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8000" dirty="0"/>
              <a:t>Imagine being told that you, or someone you love, is losing their sight. At that moment, two profound questions present: </a:t>
            </a:r>
          </a:p>
          <a:p>
            <a:r>
              <a:rPr lang="en-GB" sz="8000" dirty="0">
                <a:latin typeface="National" panose="020B0504030502020203" pitchFamily="34" charset="77"/>
                <a:cs typeface="National" panose="020B0504030502020203" pitchFamily="34" charset="77"/>
              </a:rPr>
              <a:t>Can this be stopped? How do I live my life?</a:t>
            </a:r>
          </a:p>
          <a:p>
            <a:endParaRPr lang="en-GB" sz="8000" dirty="0"/>
          </a:p>
          <a:p>
            <a:endParaRPr lang="en-GB" sz="8000" dirty="0"/>
          </a:p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1DC195-F8CD-5869-D5BE-10E01ED1A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8178-02AE-42FC-958D-6B8F13B60175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0941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296B7-12DC-8F33-2E41-6F7F062B1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Research strategy</a:t>
            </a:r>
          </a:p>
        </p:txBody>
      </p:sp>
      <p:pic>
        <p:nvPicPr>
          <p:cNvPr id="6" name="Picture Placeholder 5" descr="Two researchers smiling towards the camera. There is a microscope and test tubes in the foreground. ">
            <a:extLst>
              <a:ext uri="{FF2B5EF4-FFF2-40B4-BE49-F238E27FC236}">
                <a16:creationId xmlns:a16="http://schemas.microsoft.com/office/drawing/2014/main" id="{18F5E582-EBE0-F5B9-700F-84BC79B1E64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7812" b="7812"/>
          <a:stretch/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6B78C4-2518-C1E5-68CD-F2312CBEF2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sz="6600"/>
              <a:t>Our researchers are working to better understand, diagnose, prevent and treat vision loss.</a:t>
            </a:r>
          </a:p>
          <a:p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357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5" descr="People sitting around a table at Jamie's Farm.&#10;We funded visits to the Farm for young people who are blind and vision impaired. ">
            <a:extLst>
              <a:ext uri="{FF2B5EF4-FFF2-40B4-BE49-F238E27FC236}">
                <a16:creationId xmlns:a16="http://schemas.microsoft.com/office/drawing/2014/main" id="{C70EE436-C653-97B2-CD73-F826AC70BD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842" b="7842"/>
          <a:stretch>
            <a:fillRect/>
          </a:stretch>
        </p:blipFill>
        <p:spPr>
          <a:xfrm>
            <a:off x="-314" y="-35038"/>
            <a:ext cx="24384000" cy="13716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11309E-4F2F-F0D5-08EE-7B5D13618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Social change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82F132-62CC-3490-666F-8495EE8C3F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sz="6600"/>
              <a:t>The partnerships we build and initiatives we support are </a:t>
            </a:r>
            <a:r>
              <a:rPr lang="en-GB" sz="6600">
                <a:latin typeface="National" panose="020B0504030502020203" pitchFamily="34" charset="77"/>
                <a:cs typeface="National" panose="020B0504030502020203" pitchFamily="34" charset="77"/>
              </a:rPr>
              <a:t>changing lives </a:t>
            </a:r>
            <a:r>
              <a:rPr lang="en-GB" sz="6600"/>
              <a:t>for blind and vision impaired people.</a:t>
            </a:r>
          </a:p>
        </p:txBody>
      </p:sp>
    </p:spTree>
    <p:extLst>
      <p:ext uri="{BB962C8B-B14F-4D97-AF65-F5344CB8AC3E}">
        <p14:creationId xmlns:p14="http://schemas.microsoft.com/office/powerpoint/2010/main" val="529213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3B961E-A1DD-1585-D400-EE869D99E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D5514A-82C7-8F49-D85C-82575662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7946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868178-02AE-42FC-958D-6B8F13B60175}" type="slidenum">
              <a:rPr kumimoji="0" lang="en-GB" sz="2400" b="1" i="0" u="none" strike="noStrike" kern="1200" cap="none" spc="0" normalizeH="0" baseline="0" noProof="0" smtClean="0">
                <a:ln>
                  <a:noFill/>
                </a:ln>
                <a:solidFill>
                  <a:srgbClr val="1C183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17946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2400" b="1" i="0" u="none" strike="noStrike" kern="1200" cap="none" spc="0" normalizeH="0" baseline="0" noProof="0">
              <a:ln>
                <a:noFill/>
              </a:ln>
              <a:solidFill>
                <a:srgbClr val="1C183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itle 6">
            <a:extLst>
              <a:ext uri="{FF2B5EF4-FFF2-40B4-BE49-F238E27FC236}">
                <a16:creationId xmlns:a16="http://schemas.microsoft.com/office/drawing/2014/main" id="{4FC29127-880E-6F66-37E8-B3DE94C25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313" y="1046550"/>
            <a:ext cx="8943668" cy="782250"/>
          </a:xfrm>
        </p:spPr>
        <p:txBody>
          <a:bodyPr/>
          <a:lstStyle/>
          <a:p>
            <a:pPr algn="l"/>
            <a:r>
              <a:rPr lang="en-GB">
                <a:solidFill>
                  <a:schemeClr val="tx1"/>
                </a:solidFill>
              </a:rPr>
              <a:t>Panel Discussion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D6667D-D636-6618-92B2-23C2A3D33C9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487083" y="4329978"/>
            <a:ext cx="3783652" cy="3783652"/>
          </a:xfrm>
          <a:prstGeom prst="ellipse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2DE65B-8DC1-31D7-FD84-6F2B838CF25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907270" y="4329976"/>
            <a:ext cx="3942345" cy="3942345"/>
          </a:xfrm>
          <a:prstGeom prst="ellipse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3A52980-B9F7-517F-51B0-2FD04809108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6677" b="16677"/>
          <a:stretch/>
        </p:blipFill>
        <p:spPr>
          <a:xfrm>
            <a:off x="18065030" y="4329976"/>
            <a:ext cx="3942345" cy="3942345"/>
          </a:xfrm>
          <a:prstGeom prst="ellipse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12C6B81-3DC5-C355-F768-F793486BD1D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8210" t="24576" r="30244" b="13129"/>
          <a:stretch>
            <a:fillRect/>
          </a:stretch>
        </p:blipFill>
        <p:spPr>
          <a:xfrm>
            <a:off x="12486150" y="4329977"/>
            <a:ext cx="3942345" cy="394234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37936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FB14F-B299-9CA9-F1F7-4404D68D8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EB713-2DF4-A1E8-92F6-3400080ED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999" y="935038"/>
            <a:ext cx="22511375" cy="1584962"/>
          </a:xfrm>
        </p:spPr>
        <p:txBody>
          <a:bodyPr anchor="t">
            <a:normAutofit/>
          </a:bodyPr>
          <a:lstStyle/>
          <a:p>
            <a:r>
              <a:rPr lang="en-GB"/>
              <a:t>Q &amp; A</a:t>
            </a:r>
          </a:p>
        </p:txBody>
      </p:sp>
      <p:pic>
        <p:nvPicPr>
          <p:cNvPr id="7" name="Content Placeholder 6" descr="A light up sign with lights in the shape of a question mark. &#10;">
            <a:extLst>
              <a:ext uri="{FF2B5EF4-FFF2-40B4-BE49-F238E27FC236}">
                <a16:creationId xmlns:a16="http://schemas.microsoft.com/office/drawing/2014/main" id="{671E4A78-739C-ABB6-1A64-BFB04BF89B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36194" r="-1" b="26224"/>
          <a:stretch/>
        </p:blipFill>
        <p:spPr>
          <a:xfrm>
            <a:off x="935999" y="3419475"/>
            <a:ext cx="22511375" cy="8460000"/>
          </a:xfr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2E2A73-B123-BD04-070F-AAC9D69B8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007375" y="12942000"/>
            <a:ext cx="1440000" cy="36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0B868178-02AE-42FC-958D-6B8F13B60175}" type="slidenum">
              <a:rPr lang="en-GB" noProof="0" smtClean="0"/>
              <a:pPr>
                <a:lnSpc>
                  <a:spcPct val="90000"/>
                </a:lnSpc>
                <a:spcAft>
                  <a:spcPts val="600"/>
                </a:spcAft>
              </a:pPr>
              <a:t>9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45099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189EB-8651-6B68-3FB9-63611484F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Useful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37DC8A-FDF9-0855-3744-F19F7D3D5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800" dirty="0">
                <a:hlinkClick r:id="rId3"/>
              </a:rPr>
              <a:t>Find out more about Prof. Ted</a:t>
            </a:r>
            <a:endParaRPr lang="en-GB" sz="4800" dirty="0">
              <a:hlinkClick r:id="rId4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800" dirty="0">
                <a:hlinkClick r:id="rId4"/>
              </a:rPr>
              <a:t>Read more about the glaucoma research we’ve supported</a:t>
            </a:r>
            <a:endParaRPr lang="en-GB" sz="48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800" dirty="0">
                <a:hlinkClick r:id="rId5"/>
              </a:rPr>
              <a:t>Read more about our small grants</a:t>
            </a:r>
            <a:endParaRPr lang="en-GB" sz="48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800" dirty="0">
                <a:hlinkClick r:id="rId6"/>
              </a:rPr>
              <a:t>Discover more about eye conditions in our A to Z</a:t>
            </a:r>
            <a:endParaRPr lang="en-GB" sz="48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800" dirty="0">
                <a:hlinkClick r:id="rId7"/>
              </a:rPr>
              <a:t>Read more about the impact of the scientific research and social change we’re funding</a:t>
            </a:r>
            <a:endParaRPr lang="en-GB" sz="48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800" dirty="0">
                <a:hlinkClick r:id="rId8"/>
              </a:rPr>
              <a:t>Please donate and help us fund more scientific research</a:t>
            </a:r>
            <a:endParaRPr lang="en-GB" sz="48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800" dirty="0">
                <a:hlinkClick r:id="rId9"/>
              </a:rPr>
              <a:t>Find out how to apply for funding from Fight for Sight</a:t>
            </a:r>
            <a:endParaRPr lang="en-GB" sz="4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3D5F84-691F-6CD6-7FB9-E47C27730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8178-02AE-42FC-958D-6B8F13B60175}" type="slidenum">
              <a:rPr lang="en-GB" noProof="0" smtClean="0"/>
              <a:pPr/>
              <a:t>10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851563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1FFF0-9BCC-DBBF-4AE5-9849BB3D7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9372" y="1799254"/>
            <a:ext cx="11305255" cy="2818413"/>
          </a:xfrm>
        </p:spPr>
        <p:txBody>
          <a:bodyPr/>
          <a:lstStyle/>
          <a:p>
            <a:r>
              <a:rPr lang="en-GB" sz="19900" dirty="0">
                <a:solidFill>
                  <a:schemeClr val="bg1"/>
                </a:solidFill>
              </a:rPr>
              <a:t>Thank you </a:t>
            </a:r>
            <a:br>
              <a:rPr lang="en-GB" sz="8800" dirty="0">
                <a:solidFill>
                  <a:schemeClr val="bg1"/>
                </a:solidFill>
              </a:rPr>
            </a:br>
            <a:br>
              <a:rPr lang="en-GB" sz="8800" dirty="0">
                <a:solidFill>
                  <a:schemeClr val="bg1"/>
                </a:solidFill>
              </a:rPr>
            </a:br>
            <a:br>
              <a:rPr lang="en-GB" sz="8800" dirty="0">
                <a:solidFill>
                  <a:schemeClr val="bg1"/>
                </a:solidFill>
              </a:rPr>
            </a:br>
            <a:br>
              <a:rPr lang="en-GB" sz="8800" dirty="0">
                <a:solidFill>
                  <a:schemeClr val="bg1"/>
                </a:solidFill>
              </a:rPr>
            </a:br>
            <a:br>
              <a:rPr lang="en-GB" sz="8800" dirty="0">
                <a:solidFill>
                  <a:schemeClr val="bg1"/>
                </a:solidFill>
              </a:rPr>
            </a:br>
            <a:endParaRPr lang="en-GB" sz="8800" dirty="0">
              <a:solidFill>
                <a:schemeClr val="bg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B1B9FE-0255-18FB-CA8C-89A84E892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[New name] 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873657-D846-285C-330C-23962BF54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68178-02AE-42FC-958D-6B8F13B60175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1CAF9A0-10A3-8277-2D53-D4E9DEE466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79569" y="11405832"/>
            <a:ext cx="8424862" cy="864096"/>
          </a:xfrm>
        </p:spPr>
        <p:txBody>
          <a:bodyPr/>
          <a:lstStyle/>
          <a:p>
            <a:r>
              <a:rPr lang="en-GB" sz="4800" dirty="0">
                <a:solidFill>
                  <a:schemeClr val="accent2"/>
                </a:solidFill>
              </a:rPr>
              <a:t>#FightforSightPresents</a:t>
            </a:r>
          </a:p>
        </p:txBody>
      </p:sp>
      <p:pic>
        <p:nvPicPr>
          <p:cNvPr id="7" name="Picture 6" descr="A blue logo with a black background&#10;&#10;Description automatically generated">
            <a:extLst>
              <a:ext uri="{FF2B5EF4-FFF2-40B4-BE49-F238E27FC236}">
                <a16:creationId xmlns:a16="http://schemas.microsoft.com/office/drawing/2014/main" id="{A04C82E7-B113-2FD8-D79E-EB491025A7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6355" y="4617667"/>
            <a:ext cx="6593133" cy="51985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A10AA3-CED3-68B1-2779-991209B4FD5A}"/>
              </a:ext>
            </a:extLst>
          </p:cNvPr>
          <p:cNvSpPr txBox="1"/>
          <p:nvPr/>
        </p:nvSpPr>
        <p:spPr>
          <a:xfrm>
            <a:off x="5434310" y="9732770"/>
            <a:ext cx="14113569" cy="19097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Aft>
                <a:spcPts val="900"/>
              </a:spcAft>
            </a:pPr>
            <a:r>
              <a:rPr lang="en-GB" sz="9600" b="1" dirty="0">
                <a:solidFill>
                  <a:schemeClr val="bg1"/>
                </a:solidFill>
                <a:latin typeface="National" panose="020B0504030502020203" pitchFamily="34" charset="77"/>
                <a:cs typeface="National" panose="020B0504030502020203" pitchFamily="34" charset="77"/>
              </a:rPr>
              <a:t>www.fightforsight.org.uk</a:t>
            </a:r>
          </a:p>
        </p:txBody>
      </p:sp>
    </p:spTree>
    <p:extLst>
      <p:ext uri="{BB962C8B-B14F-4D97-AF65-F5344CB8AC3E}">
        <p14:creationId xmlns:p14="http://schemas.microsoft.com/office/powerpoint/2010/main" val="232952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tudio Texture - Fight for Sight">
      <a:dk1>
        <a:srgbClr val="1C1836"/>
      </a:dk1>
      <a:lt1>
        <a:srgbClr val="FFFFFF"/>
      </a:lt1>
      <a:dk2>
        <a:srgbClr val="78A000"/>
      </a:dk2>
      <a:lt2>
        <a:srgbClr val="E6E6E6"/>
      </a:lt2>
      <a:accent1>
        <a:srgbClr val="1C1836"/>
      </a:accent1>
      <a:accent2>
        <a:srgbClr val="1BFBF9"/>
      </a:accent2>
      <a:accent3>
        <a:srgbClr val="BB98F8"/>
      </a:accent3>
      <a:accent4>
        <a:srgbClr val="D8FC7F"/>
      </a:accent4>
      <a:accent5>
        <a:srgbClr val="00829B"/>
      </a:accent5>
      <a:accent6>
        <a:srgbClr val="6638D1"/>
      </a:accent6>
      <a:hlink>
        <a:srgbClr val="0563C1"/>
      </a:hlink>
      <a:folHlink>
        <a:srgbClr val="954F7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10000"/>
          </a:lnSpc>
          <a:spcAft>
            <a:spcPts val="900"/>
          </a:spcAft>
          <a:defRPr sz="40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randPresentation" id="{38C3C1A2-5AA5-BA46-BB4A-CBE0B12C1453}" vid="{DBAC7037-A358-FC44-87A7-73B4238B998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362039b2-93aa-46ca-b35f-2dd53347c879">HTS7S3XSCMMU-1775706756-1424155</_dlc_DocId>
    <_dlc_DocIdUrl xmlns="362039b2-93aa-46ca-b35f-2dd53347c879">
      <Url>https://fightforsight1.sharepoint.com/sites/23_Data/_layouts/15/DocIdRedir.aspx?ID=HTS7S3XSCMMU-1775706756-1424155</Url>
      <Description>HTS7S3XSCMMU-1775706756-1424155</Description>
    </_dlc_DocIdUrl>
    <SharedWithUsers xmlns="362039b2-93aa-46ca-b35f-2dd53347c879">
      <UserInfo>
        <DisplayName>Ranjeet Khare</DisplayName>
        <AccountId>60</AccountId>
        <AccountType/>
      </UserInfo>
      <UserInfo>
        <DisplayName>Rebecca Clarke</DisplayName>
        <AccountId>250</AccountId>
        <AccountType/>
      </UserInfo>
      <UserInfo>
        <DisplayName>Murat Ismail</DisplayName>
        <AccountId>206</AccountId>
        <AccountType/>
      </UserInfo>
    </SharedWithUsers>
    <TaxCatchAll xmlns="362039b2-93aa-46ca-b35f-2dd53347c879" xsi:nil="true"/>
    <lcf76f155ced4ddcb4097134ff3c332f xmlns="de441f90-774f-4199-b00c-9f51e30a5319">
      <Terms xmlns="http://schemas.microsoft.com/office/infopath/2007/PartnerControls"/>
    </lcf76f155ced4ddcb4097134ff3c332f>
    <date xmlns="de441f90-774f-4199-b00c-9f51e30a531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7CF05F56390D40BB1271C1D5ACBBA9" ma:contentTypeVersion="17" ma:contentTypeDescription="Create a new document." ma:contentTypeScope="" ma:versionID="d9ac5db47d4f30ce320211c39bb0e1b4">
  <xsd:schema xmlns:xsd="http://www.w3.org/2001/XMLSchema" xmlns:xs="http://www.w3.org/2001/XMLSchema" xmlns:p="http://schemas.microsoft.com/office/2006/metadata/properties" xmlns:ns2="362039b2-93aa-46ca-b35f-2dd53347c879" xmlns:ns3="de441f90-774f-4199-b00c-9f51e30a5319" targetNamespace="http://schemas.microsoft.com/office/2006/metadata/properties" ma:root="true" ma:fieldsID="399b21c2a3db13820d7bcc4b5e48692d" ns2:_="" ns3:_="">
    <xsd:import namespace="362039b2-93aa-46ca-b35f-2dd53347c879"/>
    <xsd:import namespace="de441f90-774f-4199-b00c-9f51e30a5319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  <xsd:element ref="ns3:date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2039b2-93aa-46ca-b35f-2dd53347c879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d0af822f-0bc0-444b-8c6f-925d33a37340}" ma:internalName="TaxCatchAll" ma:showField="CatchAllData" ma:web="362039b2-93aa-46ca-b35f-2dd53347c87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441f90-774f-4199-b00c-9f51e30a53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10e8c926-2d63-453a-9af1-b8e4dbc410c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ate" ma:index="26" nillable="true" ma:displayName="date" ma:format="DateTime" ma:internalName="date">
      <xsd:simpleType>
        <xsd:restriction base="dms:DateTim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902F42D5-0EBD-4704-B3C1-C8E250CCEA25}">
  <ds:schemaRefs>
    <ds:schemaRef ds:uri="362039b2-93aa-46ca-b35f-2dd53347c879"/>
    <ds:schemaRef ds:uri="de441f90-774f-4199-b00c-9f51e30a531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D3F7540-B1A5-4EF9-B816-4566E61F289E}">
  <ds:schemaRefs>
    <ds:schemaRef ds:uri="362039b2-93aa-46ca-b35f-2dd53347c879"/>
    <ds:schemaRef ds:uri="de441f90-774f-4199-b00c-9f51e30a531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CFC42A5-E098-4E59-AC6B-491C74DF14AC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0366B9A-C410-4C8C-B0D4-B077E9702B9A}">
  <ds:schemaRefs>
    <ds:schemaRef ds:uri="http://schemas.microsoft.com/sharepoint/events"/>
  </ds:schemaRefs>
</ds:datastoreItem>
</file>

<file path=docMetadata/LabelInfo.xml><?xml version="1.0" encoding="utf-8"?>
<clbl:labelList xmlns:clbl="http://schemas.microsoft.com/office/2020/mipLabelMetadata">
  <clbl:label id="{77084fa4-fb31-48fa-8f71-cf20b5f2824e}" enabled="0" method="" siteId="{77084fa4-fb31-48fa-8f71-cf20b5f2824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</TotalTime>
  <Words>334</Words>
  <Application>Microsoft Office PowerPoint</Application>
  <PresentationFormat>Custom</PresentationFormat>
  <Paragraphs>56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National</vt:lpstr>
      <vt:lpstr>National Medium</vt:lpstr>
      <vt:lpstr>Office Theme</vt:lpstr>
      <vt:lpstr>PowerPoint Presentation</vt:lpstr>
      <vt:lpstr>A little bit of housekeeping</vt:lpstr>
      <vt:lpstr>Our webinar today</vt:lpstr>
      <vt:lpstr>About Fight for Sight</vt:lpstr>
      <vt:lpstr>Our brand story, imagine…</vt:lpstr>
      <vt:lpstr>Research strategy</vt:lpstr>
      <vt:lpstr>Social change</vt:lpstr>
      <vt:lpstr>Panel Discussion</vt:lpstr>
      <vt:lpstr>Q &amp; A</vt:lpstr>
      <vt:lpstr>Useful resources</vt:lpstr>
      <vt:lpstr>Thank you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new brand</dc:title>
  <dc:creator>Sarah Kidner</dc:creator>
  <cp:lastModifiedBy>Madhumitha Arjunan</cp:lastModifiedBy>
  <cp:revision>11</cp:revision>
  <dcterms:created xsi:type="dcterms:W3CDTF">2024-05-28T14:26:43Z</dcterms:created>
  <dcterms:modified xsi:type="dcterms:W3CDTF">2026-06-17T14:10:23Z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0x010100977CF05F56390D40BB1271C1D5ACBBA9</vt:lpwstr>
  </property>
  <property fmtid="{D5CDD505-2E9C-101B-9397-08002B2CF9AE}" pid="3" name="MediaServiceImageTags">
    <vt:lpwstr/>
  </property>
  <property fmtid="{D5CDD505-2E9C-101B-9397-08002B2CF9AE}" pid="4" name="_dlc_DocIdItemGuid">
    <vt:lpwstr>87bc6f9a-d47a-407e-9383-65e4cc79aadb</vt:lpwstr>
  </property>
</Properties>
</file>