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8"/>
  </p:notesMasterIdLst>
  <p:handoutMasterIdLst>
    <p:handoutMasterId r:id="rId19"/>
  </p:handoutMasterIdLst>
  <p:sldIdLst>
    <p:sldId id="365" r:id="rId6"/>
    <p:sldId id="436" r:id="rId7"/>
    <p:sldId id="449" r:id="rId8"/>
    <p:sldId id="388" r:id="rId9"/>
    <p:sldId id="369" r:id="rId10"/>
    <p:sldId id="391" r:id="rId11"/>
    <p:sldId id="372" r:id="rId12"/>
    <p:sldId id="450" r:id="rId13"/>
    <p:sldId id="446" r:id="rId14"/>
    <p:sldId id="442" r:id="rId15"/>
    <p:sldId id="444" r:id="rId16"/>
    <p:sldId id="393" r:id="rId17"/>
  </p:sldIdLst>
  <p:sldSz cx="24384000" cy="13716000"/>
  <p:notesSz cx="6858000" cy="9144000"/>
  <p:defaultTextStyle>
    <a:defPPr>
      <a:defRPr lang="en-US"/>
    </a:defPPr>
    <a:lvl1pPr marL="0" algn="l" defTabSz="1794601" rtl="0" eaLnBrk="1" latinLnBrk="0" hangingPunct="1">
      <a:defRPr sz="3533" kern="1200">
        <a:solidFill>
          <a:schemeClr val="tx1"/>
        </a:solidFill>
        <a:latin typeface="+mn-lt"/>
        <a:ea typeface="+mn-ea"/>
        <a:cs typeface="+mn-cs"/>
      </a:defRPr>
    </a:lvl1pPr>
    <a:lvl2pPr marL="897301" algn="l" defTabSz="1794601" rtl="0" eaLnBrk="1" latinLnBrk="0" hangingPunct="1">
      <a:defRPr sz="3533" kern="1200">
        <a:solidFill>
          <a:schemeClr val="tx1"/>
        </a:solidFill>
        <a:latin typeface="+mn-lt"/>
        <a:ea typeface="+mn-ea"/>
        <a:cs typeface="+mn-cs"/>
      </a:defRPr>
    </a:lvl2pPr>
    <a:lvl3pPr marL="1794601" algn="l" defTabSz="1794601" rtl="0" eaLnBrk="1" latinLnBrk="0" hangingPunct="1">
      <a:defRPr sz="3533" kern="1200">
        <a:solidFill>
          <a:schemeClr val="tx1"/>
        </a:solidFill>
        <a:latin typeface="+mn-lt"/>
        <a:ea typeface="+mn-ea"/>
        <a:cs typeface="+mn-cs"/>
      </a:defRPr>
    </a:lvl3pPr>
    <a:lvl4pPr marL="2691902" algn="l" defTabSz="1794601" rtl="0" eaLnBrk="1" latinLnBrk="0" hangingPunct="1">
      <a:defRPr sz="3533" kern="1200">
        <a:solidFill>
          <a:schemeClr val="tx1"/>
        </a:solidFill>
        <a:latin typeface="+mn-lt"/>
        <a:ea typeface="+mn-ea"/>
        <a:cs typeface="+mn-cs"/>
      </a:defRPr>
    </a:lvl4pPr>
    <a:lvl5pPr marL="3589203" algn="l" defTabSz="1794601" rtl="0" eaLnBrk="1" latinLnBrk="0" hangingPunct="1">
      <a:defRPr sz="3533" kern="1200">
        <a:solidFill>
          <a:schemeClr val="tx1"/>
        </a:solidFill>
        <a:latin typeface="+mn-lt"/>
        <a:ea typeface="+mn-ea"/>
        <a:cs typeface="+mn-cs"/>
      </a:defRPr>
    </a:lvl5pPr>
    <a:lvl6pPr marL="4486504" algn="l" defTabSz="1794601" rtl="0" eaLnBrk="1" latinLnBrk="0" hangingPunct="1">
      <a:defRPr sz="3533" kern="1200">
        <a:solidFill>
          <a:schemeClr val="tx1"/>
        </a:solidFill>
        <a:latin typeface="+mn-lt"/>
        <a:ea typeface="+mn-ea"/>
        <a:cs typeface="+mn-cs"/>
      </a:defRPr>
    </a:lvl6pPr>
    <a:lvl7pPr marL="5383804" algn="l" defTabSz="1794601" rtl="0" eaLnBrk="1" latinLnBrk="0" hangingPunct="1">
      <a:defRPr sz="3533" kern="1200">
        <a:solidFill>
          <a:schemeClr val="tx1"/>
        </a:solidFill>
        <a:latin typeface="+mn-lt"/>
        <a:ea typeface="+mn-ea"/>
        <a:cs typeface="+mn-cs"/>
      </a:defRPr>
    </a:lvl7pPr>
    <a:lvl8pPr marL="6281105" algn="l" defTabSz="1794601" rtl="0" eaLnBrk="1" latinLnBrk="0" hangingPunct="1">
      <a:defRPr sz="3533" kern="1200">
        <a:solidFill>
          <a:schemeClr val="tx1"/>
        </a:solidFill>
        <a:latin typeface="+mn-lt"/>
        <a:ea typeface="+mn-ea"/>
        <a:cs typeface="+mn-cs"/>
      </a:defRPr>
    </a:lvl8pPr>
    <a:lvl9pPr marL="7178406" algn="l" defTabSz="1794601" rtl="0" eaLnBrk="1" latinLnBrk="0" hangingPunct="1">
      <a:defRPr sz="353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858D15-DE1E-9147-A255-A270BDE4CB90}">
          <p14:sldIdLst>
            <p14:sldId id="365"/>
            <p14:sldId id="436"/>
            <p14:sldId id="449"/>
            <p14:sldId id="388"/>
            <p14:sldId id="369"/>
            <p14:sldId id="391"/>
            <p14:sldId id="372"/>
            <p14:sldId id="450"/>
            <p14:sldId id="446"/>
            <p14:sldId id="442"/>
            <p14:sldId id="444"/>
            <p14:sldId id="393"/>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CE801-DAD5-AABC-B4BA-FAC1421C358B}" name="Sarah Kidner" initials="" userId="S::sarah.kidner@fightforsight.org.uk::b13b73e7-b432-4953-828b-fe5e37248b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183C"/>
    <a:srgbClr val="1BFBF9"/>
    <a:srgbClr val="D8FC78"/>
    <a:srgbClr val="663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34B506-A1D1-3153-234D-8364B7C56D98}" v="2" dt="2026-05-19T12:51:47.373"/>
    <p1510:client id="{5DB0DCCA-0842-B805-61B4-E1BE277E08E0}" v="7" dt="2026-05-19T11:33:51.372"/>
    <p1510:client id="{9099679C-EC1B-1C52-DD44-229F897F06E9}" v="4" dt="2026-05-19T15:08:49.450"/>
    <p1510:client id="{9E34156C-F65A-40DF-A2C5-FC696544F6ED}" v="15" dt="2026-05-19T11:07:43.738"/>
    <p1510:client id="{A5CC8E16-DE7C-4D1A-9182-F714AEB7D628}" v="4" dt="2026-05-19T09:52:42.962"/>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0" d="100"/>
          <a:sy n="30" d="100"/>
        </p:scale>
        <p:origin x="88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96708-2605-8185-5688-2F84146A40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1000"/>
          </a:p>
        </p:txBody>
      </p:sp>
      <p:sp>
        <p:nvSpPr>
          <p:cNvPr id="3" name="Date Placeholder 2">
            <a:extLst>
              <a:ext uri="{FF2B5EF4-FFF2-40B4-BE49-F238E27FC236}">
                <a16:creationId xmlns:a16="http://schemas.microsoft.com/office/drawing/2014/main" id="{6C25F2D1-E322-70F0-0737-A9B98BB2A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117951-B430-41D7-BD24-9AA583A65B8C}" type="datetimeFigureOut">
              <a:rPr lang="en-GB" sz="1000" smtClean="0"/>
              <a:t>19/05/2026</a:t>
            </a:fld>
            <a:endParaRPr lang="en-GB" sz="1000"/>
          </a:p>
        </p:txBody>
      </p:sp>
      <p:sp>
        <p:nvSpPr>
          <p:cNvPr id="4" name="Footer Placeholder 3">
            <a:extLst>
              <a:ext uri="{FF2B5EF4-FFF2-40B4-BE49-F238E27FC236}">
                <a16:creationId xmlns:a16="http://schemas.microsoft.com/office/drawing/2014/main" id="{6B25B07C-9542-1050-1F1C-0FEB2A7CC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1000"/>
          </a:p>
        </p:txBody>
      </p:sp>
      <p:sp>
        <p:nvSpPr>
          <p:cNvPr id="5" name="Slide Number Placeholder 4">
            <a:extLst>
              <a:ext uri="{FF2B5EF4-FFF2-40B4-BE49-F238E27FC236}">
                <a16:creationId xmlns:a16="http://schemas.microsoft.com/office/drawing/2014/main" id="{3616D7BA-2F9B-0883-B944-8EF5F4427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1D2C69-7CA3-4E46-8BD8-AC98F9A7C1E7}" type="slidenum">
              <a:rPr lang="en-GB" sz="1000" smtClean="0"/>
              <a:t>‹#›</a:t>
            </a:fld>
            <a:endParaRPr lang="en-GB" sz="1000"/>
          </a:p>
        </p:txBody>
      </p:sp>
    </p:spTree>
    <p:extLst>
      <p:ext uri="{BB962C8B-B14F-4D97-AF65-F5344CB8AC3E}">
        <p14:creationId xmlns:p14="http://schemas.microsoft.com/office/powerpoint/2010/main" val="3083954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B6A59C0-999E-4442-92CC-0B4A113B3987}" type="datetimeFigureOut">
              <a:rPr lang="en-GB" smtClean="0"/>
              <a:pPr/>
              <a:t>19/05/2026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B13C480F-11B2-4179-8A24-86278DA626C8}" type="slidenum">
              <a:rPr lang="en-GB" smtClean="0"/>
              <a:pPr/>
              <a:t>‹#›</a:t>
            </a:fld>
            <a:endParaRPr lang="en-GB"/>
          </a:p>
        </p:txBody>
      </p:sp>
    </p:spTree>
    <p:extLst>
      <p:ext uri="{BB962C8B-B14F-4D97-AF65-F5344CB8AC3E}">
        <p14:creationId xmlns:p14="http://schemas.microsoft.com/office/powerpoint/2010/main" val="59948825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500"/>
      </a:spcAft>
      <a:defRPr sz="1000" kern="1200">
        <a:solidFill>
          <a:schemeClr val="tx1"/>
        </a:solidFill>
        <a:latin typeface="+mn-lt"/>
        <a:ea typeface="+mn-ea"/>
        <a:cs typeface="+mn-cs"/>
      </a:defRPr>
    </a:lvl1pPr>
    <a:lvl2pPr marL="18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2pPr>
    <a:lvl3pPr marL="36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3pPr>
    <a:lvl4pPr marL="54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1</a:t>
            </a:fld>
            <a:endParaRPr lang="en-GB"/>
          </a:p>
        </p:txBody>
      </p:sp>
    </p:spTree>
    <p:extLst>
      <p:ext uri="{BB962C8B-B14F-4D97-AF65-F5344CB8AC3E}">
        <p14:creationId xmlns:p14="http://schemas.microsoft.com/office/powerpoint/2010/main" val="231586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4684F-66A9-8D4A-5DED-093281C31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ACDAA-1A8B-1E84-369B-6D37200979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D68E3-4BA7-0991-3820-15614CD1DA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CE0353-6CBA-489E-D57D-085E2131EF15}"/>
              </a:ext>
            </a:extLst>
          </p:cNvPr>
          <p:cNvSpPr>
            <a:spLocks noGrp="1"/>
          </p:cNvSpPr>
          <p:nvPr>
            <p:ph type="sldNum" sz="quarter" idx="5"/>
          </p:nvPr>
        </p:nvSpPr>
        <p:spPr/>
        <p:txBody>
          <a:bodyPr/>
          <a:lstStyle/>
          <a:p>
            <a:pPr marL="0" marR="0" lvl="0" indent="0" algn="r" defTabSz="1794601" rtl="0" eaLnBrk="1" fontAlgn="auto" latinLnBrk="0" hangingPunct="1">
              <a:lnSpc>
                <a:spcPct val="100000"/>
              </a:lnSpc>
              <a:spcBef>
                <a:spcPts val="0"/>
              </a:spcBef>
              <a:spcAft>
                <a:spcPts val="0"/>
              </a:spcAft>
              <a:buClrTx/>
              <a:buSzTx/>
              <a:buFontTx/>
              <a:buNone/>
              <a:tabLst/>
              <a:defRPr/>
            </a:pPr>
            <a:fld id="{B13C480F-11B2-4179-8A24-86278DA626C8}" type="slidenum">
              <a:rPr kumimoji="0" lang="en-GB"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1794601"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93351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Explain that we are a funder</a:t>
            </a:r>
          </a:p>
        </p:txBody>
      </p:sp>
      <p:sp>
        <p:nvSpPr>
          <p:cNvPr id="4" name="Slide Number Placeholder 3"/>
          <p:cNvSpPr>
            <a:spLocks noGrp="1"/>
          </p:cNvSpPr>
          <p:nvPr>
            <p:ph type="sldNum" sz="quarter" idx="5"/>
          </p:nvPr>
        </p:nvSpPr>
        <p:spPr/>
        <p:txBody>
          <a:bodyPr/>
          <a:lstStyle/>
          <a:p>
            <a:fld id="{B13C480F-11B2-4179-8A24-86278DA626C8}" type="slidenum">
              <a:rPr lang="en-GB" smtClean="0"/>
              <a:pPr/>
              <a:t>4</a:t>
            </a:fld>
            <a:endParaRPr lang="en-GB"/>
          </a:p>
        </p:txBody>
      </p:sp>
    </p:spTree>
    <p:extLst>
      <p:ext uri="{BB962C8B-B14F-4D97-AF65-F5344CB8AC3E}">
        <p14:creationId xmlns:p14="http://schemas.microsoft.com/office/powerpoint/2010/main" val="2690480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7</a:t>
            </a:fld>
            <a:endParaRPr lang="en-GB"/>
          </a:p>
        </p:txBody>
      </p:sp>
    </p:spTree>
    <p:extLst>
      <p:ext uri="{BB962C8B-B14F-4D97-AF65-F5344CB8AC3E}">
        <p14:creationId xmlns:p14="http://schemas.microsoft.com/office/powerpoint/2010/main" val="128166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BF49B-6C9A-AB82-30E2-815781470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A3DF8-C2E4-7EE9-A23F-FF9DED3E4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B94DE-6759-81BE-8349-9786CA17E21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13EA88-E9F2-2EC8-2275-1729BE72AF26}"/>
              </a:ext>
            </a:extLst>
          </p:cNvPr>
          <p:cNvSpPr>
            <a:spLocks noGrp="1"/>
          </p:cNvSpPr>
          <p:nvPr>
            <p:ph type="sldNum" sz="quarter" idx="5"/>
          </p:nvPr>
        </p:nvSpPr>
        <p:spPr/>
        <p:txBody>
          <a:bodyPr/>
          <a:lstStyle/>
          <a:p>
            <a:pPr marL="0" marR="0" lvl="0" indent="0" algn="r" defTabSz="1794601" rtl="0" eaLnBrk="1" fontAlgn="auto" latinLnBrk="0" hangingPunct="1">
              <a:lnSpc>
                <a:spcPct val="100000"/>
              </a:lnSpc>
              <a:spcBef>
                <a:spcPts val="0"/>
              </a:spcBef>
              <a:spcAft>
                <a:spcPts val="0"/>
              </a:spcAft>
              <a:buClrTx/>
              <a:buSzTx/>
              <a:buFontTx/>
              <a:buNone/>
              <a:tabLst/>
              <a:defRPr/>
            </a:pPr>
            <a:fld id="{B13C480F-11B2-4179-8A24-86278DA626C8}" type="slidenum">
              <a:rPr kumimoji="0" lang="en-GB"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1794601"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4288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10</a:t>
            </a:fld>
            <a:endParaRPr lang="en-GB"/>
          </a:p>
        </p:txBody>
      </p:sp>
    </p:spTree>
    <p:extLst>
      <p:ext uri="{BB962C8B-B14F-4D97-AF65-F5344CB8AC3E}">
        <p14:creationId xmlns:p14="http://schemas.microsoft.com/office/powerpoint/2010/main" val="225424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E5E29856-4117-C69C-BA83-54B74C092407}"/>
              </a:ext>
            </a:extLst>
          </p:cNvPr>
          <p:cNvSpPr>
            <a:spLocks noGrp="1"/>
          </p:cNvSpPr>
          <p:nvPr>
            <p:ph type="tbl" sz="quarter" idx="13"/>
          </p:nvPr>
        </p:nvSpPr>
        <p:spPr>
          <a:xfrm>
            <a:off x="3492500" y="3419473"/>
            <a:ext cx="12282488" cy="8460000"/>
          </a:xfrm>
        </p:spPr>
        <p:txBody>
          <a:bodyPr/>
          <a:lstStyle>
            <a:lvl1pPr>
              <a:defRPr sz="6000" b="1"/>
            </a:lvl1p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19/05/2026</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107180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19/05/2026</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Fight for Sight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4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Large Messages">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3300" y="0"/>
            <a:ext cx="13220700" cy="13716000"/>
          </a:xfrm>
          <a:prstGeom prst="rect">
            <a:avLst/>
          </a:prstGeom>
        </p:spPr>
      </p:pic>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19/05/2026</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CE71318-F0C0-C91B-9E8A-12C0FF00C3B8}"/>
              </a:ext>
            </a:extLst>
          </p:cNvPr>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ontent Placeholder 3">
            <a:extLst>
              <a:ext uri="{FF2B5EF4-FFF2-40B4-BE49-F238E27FC236}">
                <a16:creationId xmlns:a16="http://schemas.microsoft.com/office/drawing/2014/main" id="{CA666F81-88F8-01D9-829E-966AB6DC5615}"/>
              </a:ext>
            </a:extLst>
          </p:cNvPr>
          <p:cNvSpPr>
            <a:spLocks noGrp="1"/>
          </p:cNvSpPr>
          <p:nvPr>
            <p:ph sz="half" idx="2" hasCustomPrompt="1"/>
          </p:nvPr>
        </p:nvSpPr>
        <p:spPr>
          <a:xfrm>
            <a:off x="12442175" y="3420000"/>
            <a:ext cx="11005200" cy="8460527"/>
          </a:xfrm>
        </p:spPr>
        <p:txBody>
          <a:bodyPr/>
          <a:lstStyle>
            <a:lvl1pPr>
              <a:defRPr sz="16600">
                <a:solidFill>
                  <a:schemeClr val="bg1"/>
                </a:solidFill>
              </a:defRPr>
            </a:lvl1pPr>
            <a:lvl2pPr>
              <a:defRPr sz="4000">
                <a:solidFill>
                  <a:schemeClr val="bg1"/>
                </a:solidFill>
              </a:defRPr>
            </a:lvl2pPr>
            <a:lvl3pPr>
              <a:defRPr sz="4000">
                <a:solidFill>
                  <a:schemeClr val="bg1"/>
                </a:solidFill>
              </a:defRPr>
            </a:lvl3pPr>
            <a:lvl4pPr>
              <a:defRPr sz="4000"/>
            </a:lvl4pPr>
            <a:lvl5pPr>
              <a:defRPr sz="4000"/>
            </a:lvl5pPr>
            <a:lvl6pPr>
              <a:defRPr sz="1800"/>
            </a:lvl6pPr>
            <a:lvl7pPr>
              <a:defRPr sz="1800"/>
            </a:lvl7pPr>
            <a:lvl8pPr>
              <a:defRPr sz="1800"/>
            </a:lvl8pPr>
            <a:lvl9pPr>
              <a:defRPr sz="1800"/>
            </a:lvl9pPr>
          </a:lstStyle>
          <a:p>
            <a:pPr lvl="3"/>
            <a:r>
              <a:rPr lang="en-GB" noProof="0"/>
              <a:t>Fourth level</a:t>
            </a:r>
          </a:p>
          <a:p>
            <a:pPr lvl="4"/>
            <a:r>
              <a:rPr lang="en-GB" noProof="0"/>
              <a:t>Fifth level</a:t>
            </a:r>
          </a:p>
        </p:txBody>
      </p:sp>
      <p:sp>
        <p:nvSpPr>
          <p:cNvPr id="4" name="Title 1">
            <a:extLst>
              <a:ext uri="{FF2B5EF4-FFF2-40B4-BE49-F238E27FC236}">
                <a16:creationId xmlns:a16="http://schemas.microsoft.com/office/drawing/2014/main" id="{1E62D706-97ED-B6A2-DB70-0E358B828733}"/>
              </a:ext>
            </a:extLst>
          </p:cNvPr>
          <p:cNvSpPr txBox="1">
            <a:spLocks/>
          </p:cNvSpPr>
          <p:nvPr userDrawn="1"/>
        </p:nvSpPr>
        <p:spPr>
          <a:xfrm>
            <a:off x="935999" y="935038"/>
            <a:ext cx="22511375" cy="15849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a:lstStyle>
          <a:p>
            <a:endParaRPr lang="en-GB"/>
          </a:p>
        </p:txBody>
      </p:sp>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Tree>
    <p:extLst>
      <p:ext uri="{BB962C8B-B14F-4D97-AF65-F5344CB8AC3E}">
        <p14:creationId xmlns:p14="http://schemas.microsoft.com/office/powerpoint/2010/main" val="11116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19/05/2026</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59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19/05/2026</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65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Quote">
    <p:bg>
      <p:bgPr>
        <a:solidFill>
          <a:schemeClr val="accent2"/>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accent2"/>
                </a:solidFill>
              </a:defRPr>
            </a:lvl2pPr>
            <a:lvl3pPr marL="0" indent="0" algn="ctr">
              <a:buNone/>
              <a:defRPr sz="4000">
                <a:solidFill>
                  <a:schemeClr val="accent2"/>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48561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rgbClr val="6638D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63935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Large Quote">
    <p:bg>
      <p:bgPr>
        <a:solidFill>
          <a:srgbClr val="D8FC78"/>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3411800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rcRect l="41" r="41"/>
          <a:stretch/>
        </p:blipFill>
        <p:spPr>
          <a:xfrm>
            <a:off x="13722350" y="3419475"/>
            <a:ext cx="2044520" cy="1372616"/>
          </a:xfrm>
          <a:prstGeom prst="rect">
            <a:avLst/>
          </a:prstGeom>
        </p:spPr>
      </p:pic>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918796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631395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6" name="Picture Placeholder 5">
            <a:extLst>
              <a:ext uri="{FF2B5EF4-FFF2-40B4-BE49-F238E27FC236}">
                <a16:creationId xmlns:a16="http://schemas.microsoft.com/office/drawing/2014/main" id="{CCBBF57C-C40A-5D3F-FA54-4265C47BABD8}"/>
              </a:ext>
            </a:extLst>
          </p:cNvPr>
          <p:cNvSpPr>
            <a:spLocks noGrp="1"/>
          </p:cNvSpPr>
          <p:nvPr>
            <p:ph type="pic" sz="quarter" idx="13"/>
          </p:nvPr>
        </p:nvSpPr>
        <p:spPr>
          <a:xfrm>
            <a:off x="0" y="0"/>
            <a:ext cx="24384000" cy="13716000"/>
          </a:xfrm>
        </p:spPr>
        <p:txBody>
          <a:bodyPr/>
          <a:lstStyle>
            <a:lvl1pPr algn="ctr">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DBA10BF9-368D-F06C-7FF1-7DECA0C80665}"/>
              </a:ext>
            </a:extLst>
          </p:cNvPr>
          <p:cNvSpPr>
            <a:spLocks noGrp="1"/>
          </p:cNvSpPr>
          <p:nvPr>
            <p:ph type="body" sz="quarter" idx="14"/>
          </p:nvPr>
        </p:nvSpPr>
        <p:spPr>
          <a:xfrm>
            <a:off x="0" y="0"/>
            <a:ext cx="10660952" cy="13716000"/>
          </a:xfrm>
          <a:custGeom>
            <a:avLst/>
            <a:gdLst>
              <a:gd name="connsiteX0" fmla="*/ 0 w 10660952"/>
              <a:gd name="connsiteY0" fmla="*/ 0 h 13716000"/>
              <a:gd name="connsiteX1" fmla="*/ 7305485 w 10660952"/>
              <a:gd name="connsiteY1" fmla="*/ 0 h 13716000"/>
              <a:gd name="connsiteX2" fmla="*/ 10660952 w 10660952"/>
              <a:gd name="connsiteY2" fmla="*/ 6858000 h 13716000"/>
              <a:gd name="connsiteX3" fmla="*/ 7305485 w 10660952"/>
              <a:gd name="connsiteY3" fmla="*/ 13716000 h 13716000"/>
              <a:gd name="connsiteX4" fmla="*/ 0 w 1066095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0952" h="13716000">
                <a:moveTo>
                  <a:pt x="0" y="0"/>
                </a:moveTo>
                <a:lnTo>
                  <a:pt x="7305485" y="0"/>
                </a:lnTo>
                <a:cubicBezTo>
                  <a:pt x="9347365" y="1589202"/>
                  <a:pt x="10660952" y="4070147"/>
                  <a:pt x="10660952" y="6858000"/>
                </a:cubicBezTo>
                <a:cubicBezTo>
                  <a:pt x="10660952" y="9645853"/>
                  <a:pt x="9347365" y="12126799"/>
                  <a:pt x="7305485" y="13716000"/>
                </a:cubicBezTo>
                <a:lnTo>
                  <a:pt x="0" y="13716000"/>
                </a:lnTo>
                <a:close/>
              </a:path>
            </a:pathLst>
          </a:custGeom>
          <a:solidFill>
            <a:schemeClr val="tx1">
              <a:alpha val="90000"/>
            </a:schemeClr>
          </a:solidFill>
        </p:spPr>
        <p:txBody>
          <a:bodyPr wrap="square" lIns="936000" tIns="3312000" rIns="2520000" bIns="936000">
            <a:noAutofit/>
          </a:bodyPr>
          <a:lstStyle>
            <a:lvl1pPr>
              <a:defRPr sz="4000" b="1">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48485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C18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FB3E-4994-E03F-AB2F-2496D8FD9137}"/>
              </a:ext>
            </a:extLst>
          </p:cNvPr>
          <p:cNvSpPr>
            <a:spLocks noGrp="1"/>
          </p:cNvSpPr>
          <p:nvPr>
            <p:ph type="title"/>
          </p:nvPr>
        </p:nvSpPr>
        <p:spPr>
          <a:xfrm>
            <a:off x="935999" y="1139445"/>
            <a:ext cx="22511375" cy="1584962"/>
          </a:xfrm>
        </p:spPr>
        <p:txBody>
          <a:bodyPr/>
          <a:lstStyle>
            <a:lvl1pPr algn="ctr">
              <a:defRPr>
                <a:solidFill>
                  <a:srgbClr val="1BFBF9"/>
                </a:solidFill>
              </a:defRPr>
            </a:lvl1pPr>
          </a:lstStyle>
          <a:p>
            <a:r>
              <a:rPr lang="en-GB"/>
              <a:t>Click to edit Master title style</a:t>
            </a:r>
          </a:p>
        </p:txBody>
      </p:sp>
      <p:sp>
        <p:nvSpPr>
          <p:cNvPr id="3" name="Date Placeholder 2">
            <a:extLst>
              <a:ext uri="{FF2B5EF4-FFF2-40B4-BE49-F238E27FC236}">
                <a16:creationId xmlns:a16="http://schemas.microsoft.com/office/drawing/2014/main" id="{A8E48970-EA31-744A-BA31-E1C4CDFA6999}"/>
              </a:ext>
            </a:extLst>
          </p:cNvPr>
          <p:cNvSpPr>
            <a:spLocks noGrp="1"/>
          </p:cNvSpPr>
          <p:nvPr>
            <p:ph type="dt" sz="half" idx="10"/>
          </p:nvPr>
        </p:nvSpPr>
        <p:spPr/>
        <p:txBody>
          <a:bodyPr/>
          <a:lstStyle/>
          <a:p>
            <a:fld id="{DA70923C-1439-472D-A21A-E5EFA0B7ABEA}" type="datetime1">
              <a:rPr lang="en-GB" smtClean="0"/>
              <a:pPr/>
              <a:t>19/05/2026</a:t>
            </a:fld>
            <a:endParaRPr lang="en-GB"/>
          </a:p>
        </p:txBody>
      </p:sp>
      <p:sp>
        <p:nvSpPr>
          <p:cNvPr id="4" name="Footer Placeholder 3">
            <a:extLst>
              <a:ext uri="{FF2B5EF4-FFF2-40B4-BE49-F238E27FC236}">
                <a16:creationId xmlns:a16="http://schemas.microsoft.com/office/drawing/2014/main" id="{AD0494BB-45C3-4821-618C-94ED73B8F357}"/>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7CBAAACA-4110-0157-529E-D2351BB2D2D5}"/>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Picture Placeholder 10">
            <a:extLst>
              <a:ext uri="{FF2B5EF4-FFF2-40B4-BE49-F238E27FC236}">
                <a16:creationId xmlns:a16="http://schemas.microsoft.com/office/drawing/2014/main" id="{FA11A92D-7CF6-F922-AF6E-AA8A148D721D}"/>
              </a:ext>
            </a:extLst>
          </p:cNvPr>
          <p:cNvSpPr>
            <a:spLocks noGrp="1"/>
          </p:cNvSpPr>
          <p:nvPr>
            <p:ph type="pic" sz="quarter" idx="13"/>
          </p:nvPr>
        </p:nvSpPr>
        <p:spPr>
          <a:xfrm>
            <a:off x="5752319" y="3107851"/>
            <a:ext cx="12879361" cy="7500298"/>
          </a:xfrm>
          <a:custGeom>
            <a:avLst/>
            <a:gdLst>
              <a:gd name="connsiteX0" fmla="*/ 575992 w 6243126"/>
              <a:gd name="connsiteY0" fmla="*/ 1548784 h 3603143"/>
              <a:gd name="connsiteX1" fmla="*/ 614702 w 6243126"/>
              <a:gd name="connsiteY1" fmla="*/ 1605910 h 3603143"/>
              <a:gd name="connsiteX2" fmla="*/ 3129118 w 6243126"/>
              <a:gd name="connsiteY2" fmla="*/ 2804513 h 3603143"/>
              <a:gd name="connsiteX3" fmla="*/ 5468973 w 6243126"/>
              <a:gd name="connsiteY3" fmla="*/ 1815196 h 3603143"/>
              <a:gd name="connsiteX4" fmla="*/ 5613102 w 6243126"/>
              <a:gd name="connsiteY4" fmla="*/ 1642395 h 3603143"/>
              <a:gd name="connsiteX5" fmla="*/ 6243126 w 6243126"/>
              <a:gd name="connsiteY5" fmla="*/ 2142023 h 3603143"/>
              <a:gd name="connsiteX6" fmla="*/ 6094279 w 6243126"/>
              <a:gd name="connsiteY6" fmla="*/ 2324089 h 3603143"/>
              <a:gd name="connsiteX7" fmla="*/ 3129118 w 6243126"/>
              <a:gd name="connsiteY7" fmla="*/ 3603143 h 3603143"/>
              <a:gd name="connsiteX8" fmla="*/ 163956 w 6243126"/>
              <a:gd name="connsiteY8" fmla="*/ 2324089 h 3603143"/>
              <a:gd name="connsiteX9" fmla="*/ 0 w 6243126"/>
              <a:gd name="connsiteY9" fmla="*/ 2123541 h 3603143"/>
              <a:gd name="connsiteX10" fmla="*/ 3121562 w 6243126"/>
              <a:gd name="connsiteY10" fmla="*/ 0 h 3603143"/>
              <a:gd name="connsiteX11" fmla="*/ 4378768 w 6243126"/>
              <a:gd name="connsiteY11" fmla="*/ 1250297 h 3603143"/>
              <a:gd name="connsiteX12" fmla="*/ 3121562 w 6243126"/>
              <a:gd name="connsiteY12" fmla="*/ 2500594 h 3603143"/>
              <a:gd name="connsiteX13" fmla="*/ 1864357 w 6243126"/>
              <a:gd name="connsiteY13" fmla="*/ 1250297 h 3603143"/>
              <a:gd name="connsiteX14" fmla="*/ 3121562 w 6243126"/>
              <a:gd name="connsiteY14" fmla="*/ 0 h 36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43126" h="3603143">
                <a:moveTo>
                  <a:pt x="575992" y="1548784"/>
                </a:moveTo>
                <a:lnTo>
                  <a:pt x="614702" y="1605910"/>
                </a:lnTo>
                <a:cubicBezTo>
                  <a:pt x="1159625" y="2329062"/>
                  <a:pt x="2082441" y="2804513"/>
                  <a:pt x="3129118" y="2804513"/>
                </a:cubicBezTo>
                <a:cubicBezTo>
                  <a:pt x="4071127" y="2804513"/>
                  <a:pt x="4912810" y="2419398"/>
                  <a:pt x="5468973" y="1815196"/>
                </a:cubicBezTo>
                <a:lnTo>
                  <a:pt x="5613102" y="1642395"/>
                </a:lnTo>
                <a:lnTo>
                  <a:pt x="6243126" y="2142023"/>
                </a:lnTo>
                <a:lnTo>
                  <a:pt x="6094279" y="2324089"/>
                </a:lnTo>
                <a:cubicBezTo>
                  <a:pt x="5389485" y="3105240"/>
                  <a:pt x="4322872" y="3603143"/>
                  <a:pt x="3129118" y="3603143"/>
                </a:cubicBezTo>
                <a:cubicBezTo>
                  <a:pt x="1935365" y="3603143"/>
                  <a:pt x="868751" y="3105240"/>
                  <a:pt x="163956" y="2324089"/>
                </a:cubicBezTo>
                <a:lnTo>
                  <a:pt x="0" y="2123541"/>
                </a:lnTo>
                <a:close/>
                <a:moveTo>
                  <a:pt x="3121562" y="0"/>
                </a:moveTo>
                <a:cubicBezTo>
                  <a:pt x="3815898" y="0"/>
                  <a:pt x="4378768" y="559777"/>
                  <a:pt x="4378768" y="1250297"/>
                </a:cubicBezTo>
                <a:cubicBezTo>
                  <a:pt x="4378768" y="1940817"/>
                  <a:pt x="3815898" y="2500594"/>
                  <a:pt x="3121562" y="2500594"/>
                </a:cubicBezTo>
                <a:cubicBezTo>
                  <a:pt x="2427226" y="2500594"/>
                  <a:pt x="1864357" y="1940817"/>
                  <a:pt x="1864357" y="1250297"/>
                </a:cubicBezTo>
                <a:cubicBezTo>
                  <a:pt x="1864357" y="559777"/>
                  <a:pt x="2427226" y="0"/>
                  <a:pt x="3121562" y="0"/>
                </a:cubicBezTo>
                <a:close/>
              </a:path>
            </a:pathLst>
          </a:custGeom>
        </p:spPr>
        <p:txBody>
          <a:bodyPr wrap="square">
            <a:noAutofit/>
          </a:bodyPr>
          <a:lstStyle/>
          <a:p>
            <a:endParaRPr lang="en-GB"/>
          </a:p>
        </p:txBody>
      </p:sp>
      <p:sp>
        <p:nvSpPr>
          <p:cNvPr id="8" name="Text Placeholder 7">
            <a:extLst>
              <a:ext uri="{FF2B5EF4-FFF2-40B4-BE49-F238E27FC236}">
                <a16:creationId xmlns:a16="http://schemas.microsoft.com/office/drawing/2014/main" id="{B0E9184C-87D5-6F4D-78C1-5708745C235B}"/>
              </a:ext>
            </a:extLst>
          </p:cNvPr>
          <p:cNvSpPr>
            <a:spLocks noGrp="1"/>
          </p:cNvSpPr>
          <p:nvPr>
            <p:ph type="body" sz="quarter" idx="14" hasCustomPrompt="1"/>
          </p:nvPr>
        </p:nvSpPr>
        <p:spPr>
          <a:xfrm>
            <a:off x="7979255" y="11338884"/>
            <a:ext cx="8424862" cy="864096"/>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2"/>
            <a:r>
              <a:rPr lang="en-GB"/>
              <a:t>Third level</a:t>
            </a:r>
          </a:p>
        </p:txBody>
      </p:sp>
    </p:spTree>
    <p:extLst>
      <p:ext uri="{BB962C8B-B14F-4D97-AF65-F5344CB8AC3E}">
        <p14:creationId xmlns:p14="http://schemas.microsoft.com/office/powerpoint/2010/main" val="3033557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Freeform 2">
            <a:extLst>
              <a:ext uri="{FF2B5EF4-FFF2-40B4-BE49-F238E27FC236}">
                <a16:creationId xmlns:a16="http://schemas.microsoft.com/office/drawing/2014/main" id="{0338BCC7-3B6E-742C-A4D0-315ADA73D0CB}"/>
              </a:ext>
              <a:ext uri="{C183D7F6-B498-43B3-948B-1728B52AA6E4}">
                <adec:decorative xmlns:adec="http://schemas.microsoft.com/office/drawing/2017/decorative" val="1"/>
              </a:ext>
            </a:extLst>
          </p:cNvPr>
          <p:cNvSpPr/>
          <p:nvPr userDrawn="1"/>
        </p:nvSpPr>
        <p:spPr>
          <a:xfrm>
            <a:off x="0" y="-17928"/>
            <a:ext cx="11147847" cy="13733928"/>
          </a:xfrm>
          <a:custGeom>
            <a:avLst/>
            <a:gdLst>
              <a:gd name="connsiteX0" fmla="*/ 0 w 5396753"/>
              <a:gd name="connsiteY0" fmla="*/ 0 h 6875927"/>
              <a:gd name="connsiteX1" fmla="*/ 3600376 w 5396753"/>
              <a:gd name="connsiteY1" fmla="*/ 0 h 6875927"/>
              <a:gd name="connsiteX2" fmla="*/ 3736722 w 5396753"/>
              <a:gd name="connsiteY2" fmla="*/ 93081 h 6875927"/>
              <a:gd name="connsiteX3" fmla="*/ 5396753 w 5396753"/>
              <a:gd name="connsiteY3" fmla="*/ 3417792 h 6875927"/>
              <a:gd name="connsiteX4" fmla="*/ 3583957 w 5396753"/>
              <a:gd name="connsiteY4" fmla="*/ 6846793 h 6875927"/>
              <a:gd name="connsiteX5" fmla="*/ 3536375 w 5396753"/>
              <a:gd name="connsiteY5" fmla="*/ 6875927 h 6875927"/>
              <a:gd name="connsiteX6" fmla="*/ 0 w 5396753"/>
              <a:gd name="connsiteY6" fmla="*/ 6875927 h 6875927"/>
              <a:gd name="connsiteX7" fmla="*/ 0 w 5396753"/>
              <a:gd name="connsiteY7" fmla="*/ 0 h 687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753" h="6875927">
                <a:moveTo>
                  <a:pt x="0" y="0"/>
                </a:moveTo>
                <a:lnTo>
                  <a:pt x="3600376" y="0"/>
                </a:lnTo>
                <a:lnTo>
                  <a:pt x="3736722" y="93081"/>
                </a:lnTo>
                <a:cubicBezTo>
                  <a:pt x="4738266" y="813611"/>
                  <a:pt x="5396753" y="2033813"/>
                  <a:pt x="5396753" y="3417792"/>
                </a:cubicBezTo>
                <a:cubicBezTo>
                  <a:pt x="5396753" y="4870970"/>
                  <a:pt x="4670771" y="6143584"/>
                  <a:pt x="3583957" y="6846793"/>
                </a:cubicBezTo>
                <a:lnTo>
                  <a:pt x="3536375" y="6875927"/>
                </a:lnTo>
                <a:lnTo>
                  <a:pt x="0" y="6875927"/>
                </a:lnTo>
                <a:lnTo>
                  <a:pt x="0" y="0"/>
                </a:ln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2">
            <a:extLst>
              <a:ext uri="{FF2B5EF4-FFF2-40B4-BE49-F238E27FC236}">
                <a16:creationId xmlns:a16="http://schemas.microsoft.com/office/drawing/2014/main" id="{FC63594C-D0F7-2442-8594-31D89F9ADCDF}"/>
              </a:ext>
            </a:extLst>
          </p:cNvPr>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271839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1561EE1A-64E5-00DF-28E6-0C69207BAF7A}"/>
              </a:ext>
            </a:extLst>
          </p:cNvPr>
          <p:cNvSpPr>
            <a:spLocks noGrp="1"/>
          </p:cNvSpPr>
          <p:nvPr>
            <p:ph type="tbl" sz="quarter" idx="13"/>
          </p:nvPr>
        </p:nvSpPr>
        <p:spPr>
          <a:xfrm>
            <a:off x="935999" y="3419475"/>
            <a:ext cx="22511376" cy="8460000"/>
          </a:xfrm>
        </p:spPr>
        <p:txBody>
          <a:body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19/05/2026</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250923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fld id="{88606D44-301E-42FB-9F25-FE7C9823FA59}" type="datetime1">
              <a:rPr lang="en-GB" noProof="0" smtClean="0"/>
              <a:t>19/05/2026</a:t>
            </a:fld>
            <a:endParaRPr lang="en-GB" noProof="0"/>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70233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fld id="{B8B366C2-3D03-482A-B61A-8FE0AA766925}" type="datetime1">
              <a:rPr lang="en-GB" noProof="0" smtClean="0"/>
              <a:t>19/05/2026</a:t>
            </a:fld>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78028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chemeClr val="tx1"/>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2845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1C183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rgbClr val="1BFBF9"/>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13538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a:xfrm>
            <a:off x="935999" y="3419475"/>
            <a:ext cx="22511375" cy="8460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19/05/2026</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89838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5999" y="935038"/>
            <a:ext cx="22511375" cy="1584962"/>
          </a:xfrm>
        </p:spPr>
        <p:txBody>
          <a:bodyPr/>
          <a:lstStyle/>
          <a:p>
            <a:r>
              <a:rPr lang="en-GB" noProof="0"/>
              <a:t>Click to edit Master title style</a:t>
            </a:r>
          </a:p>
        </p:txBody>
      </p:sp>
      <p:sp>
        <p:nvSpPr>
          <p:cNvPr id="3" name="Content Placeholder 2"/>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12442175"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4E3870C4-F79C-4DA4-9A23-60EB1E34983D}" type="datetime1">
              <a:rPr lang="en-GB" noProof="0" smtClean="0"/>
              <a:t>19/05/2026</a:t>
            </a:fld>
            <a:endParaRPr lang="en-GB" noProof="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77213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tyle 3">
    <p:bg>
      <p:bgPr>
        <a:solidFill>
          <a:srgbClr val="1C1836"/>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BFBF9"/>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pic>
        <p:nvPicPr>
          <p:cNvPr id="10" name="Picture 9" descr="A blue quote marks on a black background&#10;&#10;Description automatically generated">
            <a:extLst>
              <a:ext uri="{FF2B5EF4-FFF2-40B4-BE49-F238E27FC236}">
                <a16:creationId xmlns:a16="http://schemas.microsoft.com/office/drawing/2014/main" id="{16F106E3-05BB-D8CE-A914-D5B6ABBB40EB}"/>
              </a:ext>
            </a:extLst>
          </p:cNvPr>
          <p:cNvPicPr>
            <a:picLocks noChangeAspect="1"/>
          </p:cNvPicPr>
          <p:nvPr userDrawn="1"/>
        </p:nvPicPr>
        <p:blipFill rotWithShape="1">
          <a:blip r:embed="rId2"/>
          <a:srcRect l="9165" t="7053" r="20441"/>
          <a:stretch/>
        </p:blipFill>
        <p:spPr>
          <a:xfrm>
            <a:off x="13278813" y="3860249"/>
            <a:ext cx="1916766" cy="1598442"/>
          </a:xfrm>
          <a:prstGeom prst="rect">
            <a:avLst/>
          </a:prstGeom>
        </p:spPr>
      </p:pic>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chemeClr val="bg1"/>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spTree>
    <p:extLst>
      <p:ext uri="{BB962C8B-B14F-4D97-AF65-F5344CB8AC3E}">
        <p14:creationId xmlns:p14="http://schemas.microsoft.com/office/powerpoint/2010/main" val="139627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style 3">
    <p:bg>
      <p:bgPr>
        <a:solidFill>
          <a:srgbClr val="1BFBF9"/>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C183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rgbClr val="1C1836"/>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pic>
        <p:nvPicPr>
          <p:cNvPr id="6" name="Picture 5" descr="A pair of blue teardrops&#10;&#10;Description automatically generated">
            <a:extLst>
              <a:ext uri="{FF2B5EF4-FFF2-40B4-BE49-F238E27FC236}">
                <a16:creationId xmlns:a16="http://schemas.microsoft.com/office/drawing/2014/main" id="{1A2D8BFC-F859-9CE0-1421-30E3A057DDE6}"/>
              </a:ext>
            </a:extLst>
          </p:cNvPr>
          <p:cNvPicPr>
            <a:picLocks noChangeAspect="1"/>
          </p:cNvPicPr>
          <p:nvPr userDrawn="1"/>
        </p:nvPicPr>
        <p:blipFill>
          <a:blip r:embed="rId2"/>
          <a:stretch>
            <a:fillRect/>
          </a:stretch>
        </p:blipFill>
        <p:spPr>
          <a:xfrm>
            <a:off x="12736950" y="4132344"/>
            <a:ext cx="2946400" cy="1625600"/>
          </a:xfrm>
          <a:prstGeom prst="rect">
            <a:avLst/>
          </a:prstGeom>
        </p:spPr>
      </p:pic>
    </p:spTree>
    <p:extLst>
      <p:ext uri="{BB962C8B-B14F-4D97-AF65-F5344CB8AC3E}">
        <p14:creationId xmlns:p14="http://schemas.microsoft.com/office/powerpoint/2010/main" val="292142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 Slide x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GB" noProof="0"/>
              <a:t>Click to edit Master title style</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E16DBF0C-9208-40A9-AEE0-F53652F1AFD8}" type="datetime1">
              <a:rPr lang="en-GB" smtClean="0"/>
              <a:pPr/>
              <a:t>19/05/2026</a:t>
            </a:fld>
            <a:endParaRPr lang="en-GB"/>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1">
            <a:extLst>
              <a:ext uri="{FF2B5EF4-FFF2-40B4-BE49-F238E27FC236}">
                <a16:creationId xmlns:a16="http://schemas.microsoft.com/office/drawing/2014/main" id="{43193D06-4578-05B1-96E5-3B3C8F25460A}"/>
              </a:ext>
            </a:extLst>
          </p:cNvPr>
          <p:cNvSpPr>
            <a:spLocks noGrp="1"/>
          </p:cNvSpPr>
          <p:nvPr>
            <p:ph type="body" sz="quarter" idx="13" hasCustomPrompt="1"/>
          </p:nvPr>
        </p:nvSpPr>
        <p:spPr>
          <a:xfrm>
            <a:off x="936625"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2" name="Rule 1">
            <a:extLst>
              <a:ext uri="{FF2B5EF4-FFF2-40B4-BE49-F238E27FC236}">
                <a16:creationId xmlns:a16="http://schemas.microsoft.com/office/drawing/2014/main" id="{B52C42B4-54B2-F8CF-3477-1FBCB29C665D}"/>
              </a:ext>
              <a:ext uri="{C183D7F6-B498-43B3-948B-1728B52AA6E4}">
                <adec:decorative xmlns:adec="http://schemas.microsoft.com/office/drawing/2017/decorative" val="1"/>
              </a:ext>
            </a:extLst>
          </p:cNvPr>
          <p:cNvSpPr>
            <a:spLocks noGrp="1"/>
          </p:cNvSpPr>
          <p:nvPr>
            <p:ph type="body" sz="quarter" idx="14" hasCustomPrompt="1"/>
          </p:nvPr>
        </p:nvSpPr>
        <p:spPr>
          <a:xfrm>
            <a:off x="2989263" y="3420000"/>
            <a:ext cx="12700" cy="3430800"/>
          </a:xfrm>
          <a:solidFill>
            <a:schemeClr val="bg1"/>
          </a:solidFill>
        </p:spPr>
        <p:txBody>
          <a:bodyPr/>
          <a:lstStyle>
            <a:lvl1pPr>
              <a:defRPr sz="100">
                <a:noFill/>
              </a:defRPr>
            </a:lvl1pPr>
          </a:lstStyle>
          <a:p>
            <a:pPr lvl="0"/>
            <a:r>
              <a:rPr lang="en-GB"/>
              <a:t> </a:t>
            </a:r>
          </a:p>
        </p:txBody>
      </p:sp>
      <p:sp>
        <p:nvSpPr>
          <p:cNvPr id="3" name="Content Placeholder 1"/>
          <p:cNvSpPr>
            <a:spLocks noGrp="1"/>
          </p:cNvSpPr>
          <p:nvPr>
            <p:ph idx="1"/>
          </p:nvPr>
        </p:nvSpPr>
        <p:spPr>
          <a:xfrm>
            <a:off x="3492500"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3">
            <a:extLst>
              <a:ext uri="{FF2B5EF4-FFF2-40B4-BE49-F238E27FC236}">
                <a16:creationId xmlns:a16="http://schemas.microsoft.com/office/drawing/2014/main" id="{43484C76-5A44-5D2B-D51F-7FCEED2A5F5F}"/>
              </a:ext>
            </a:extLst>
          </p:cNvPr>
          <p:cNvSpPr>
            <a:spLocks noGrp="1"/>
          </p:cNvSpPr>
          <p:nvPr>
            <p:ph type="body" sz="quarter" idx="19" hasCustomPrompt="1"/>
          </p:nvPr>
        </p:nvSpPr>
        <p:spPr>
          <a:xfrm>
            <a:off x="936625"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8" name="Rule 3">
            <a:extLst>
              <a:ext uri="{FF2B5EF4-FFF2-40B4-BE49-F238E27FC236}">
                <a16:creationId xmlns:a16="http://schemas.microsoft.com/office/drawing/2014/main" id="{873CCDB8-E506-2C33-B312-D96AADDDC1DD}"/>
              </a:ext>
              <a:ext uri="{C183D7F6-B498-43B3-948B-1728B52AA6E4}">
                <adec:decorative xmlns:adec="http://schemas.microsoft.com/office/drawing/2017/decorative" val="1"/>
              </a:ext>
            </a:extLst>
          </p:cNvPr>
          <p:cNvSpPr>
            <a:spLocks noGrp="1"/>
          </p:cNvSpPr>
          <p:nvPr>
            <p:ph type="body" sz="quarter" idx="20" hasCustomPrompt="1"/>
          </p:nvPr>
        </p:nvSpPr>
        <p:spPr>
          <a:xfrm>
            <a:off x="2989263" y="8532000"/>
            <a:ext cx="12700" cy="3430800"/>
          </a:xfrm>
          <a:solidFill>
            <a:schemeClr val="bg1"/>
          </a:solidFill>
        </p:spPr>
        <p:txBody>
          <a:bodyPr/>
          <a:lstStyle>
            <a:lvl1pPr>
              <a:defRPr sz="100">
                <a:noFill/>
              </a:defRPr>
            </a:lvl1pPr>
          </a:lstStyle>
          <a:p>
            <a:pPr lvl="0"/>
            <a:r>
              <a:rPr lang="en-GB"/>
              <a:t> </a:t>
            </a:r>
          </a:p>
        </p:txBody>
      </p:sp>
      <p:sp>
        <p:nvSpPr>
          <p:cNvPr id="16" name="Content Placeholder 3">
            <a:extLst>
              <a:ext uri="{FF2B5EF4-FFF2-40B4-BE49-F238E27FC236}">
                <a16:creationId xmlns:a16="http://schemas.microsoft.com/office/drawing/2014/main" id="{54D91781-04B6-E8D7-25A8-2206E63BAB77}"/>
              </a:ext>
            </a:extLst>
          </p:cNvPr>
          <p:cNvSpPr>
            <a:spLocks noGrp="1"/>
          </p:cNvSpPr>
          <p:nvPr>
            <p:ph idx="18"/>
          </p:nvPr>
        </p:nvSpPr>
        <p:spPr>
          <a:xfrm>
            <a:off x="3492500"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2">
            <a:extLst>
              <a:ext uri="{FF2B5EF4-FFF2-40B4-BE49-F238E27FC236}">
                <a16:creationId xmlns:a16="http://schemas.microsoft.com/office/drawing/2014/main" id="{F29770B1-1E30-1C88-A13A-C2E77F3C59BA}"/>
              </a:ext>
            </a:extLst>
          </p:cNvPr>
          <p:cNvSpPr>
            <a:spLocks noGrp="1"/>
          </p:cNvSpPr>
          <p:nvPr>
            <p:ph type="body" sz="quarter" idx="16" hasCustomPrompt="1"/>
          </p:nvPr>
        </p:nvSpPr>
        <p:spPr>
          <a:xfrm>
            <a:off x="12192793"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5" name="Rule 2">
            <a:extLst>
              <a:ext uri="{FF2B5EF4-FFF2-40B4-BE49-F238E27FC236}">
                <a16:creationId xmlns:a16="http://schemas.microsoft.com/office/drawing/2014/main" id="{BE10B950-24F7-D709-483A-D3C127B04C52}"/>
              </a:ext>
              <a:ext uri="{C183D7F6-B498-43B3-948B-1728B52AA6E4}">
                <adec:decorative xmlns:adec="http://schemas.microsoft.com/office/drawing/2017/decorative" val="1"/>
              </a:ext>
            </a:extLst>
          </p:cNvPr>
          <p:cNvSpPr>
            <a:spLocks noGrp="1"/>
          </p:cNvSpPr>
          <p:nvPr>
            <p:ph type="body" sz="quarter" idx="17" hasCustomPrompt="1"/>
          </p:nvPr>
        </p:nvSpPr>
        <p:spPr>
          <a:xfrm>
            <a:off x="14245431" y="3420000"/>
            <a:ext cx="12700" cy="3430800"/>
          </a:xfrm>
          <a:solidFill>
            <a:schemeClr val="bg1"/>
          </a:solidFill>
        </p:spPr>
        <p:txBody>
          <a:bodyPr/>
          <a:lstStyle>
            <a:lvl1pPr>
              <a:defRPr sz="100">
                <a:noFill/>
              </a:defRPr>
            </a:lvl1pPr>
          </a:lstStyle>
          <a:p>
            <a:pPr lvl="0"/>
            <a:r>
              <a:rPr lang="en-GB"/>
              <a:t> </a:t>
            </a:r>
          </a:p>
        </p:txBody>
      </p:sp>
      <p:sp>
        <p:nvSpPr>
          <p:cNvPr id="13" name="Content Placeholder 2">
            <a:extLst>
              <a:ext uri="{FF2B5EF4-FFF2-40B4-BE49-F238E27FC236}">
                <a16:creationId xmlns:a16="http://schemas.microsoft.com/office/drawing/2014/main" id="{C6EA18ED-3958-7BC9-C91D-9C011AA2FF8D}"/>
              </a:ext>
            </a:extLst>
          </p:cNvPr>
          <p:cNvSpPr>
            <a:spLocks noGrp="1"/>
          </p:cNvSpPr>
          <p:nvPr>
            <p:ph idx="15"/>
          </p:nvPr>
        </p:nvSpPr>
        <p:spPr>
          <a:xfrm>
            <a:off x="14748668"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4">
            <a:extLst>
              <a:ext uri="{FF2B5EF4-FFF2-40B4-BE49-F238E27FC236}">
                <a16:creationId xmlns:a16="http://schemas.microsoft.com/office/drawing/2014/main" id="{59203F56-35CB-82E0-D390-7887CDB37317}"/>
              </a:ext>
            </a:extLst>
          </p:cNvPr>
          <p:cNvSpPr>
            <a:spLocks noGrp="1"/>
          </p:cNvSpPr>
          <p:nvPr>
            <p:ph type="body" sz="quarter" idx="22" hasCustomPrompt="1"/>
          </p:nvPr>
        </p:nvSpPr>
        <p:spPr>
          <a:xfrm>
            <a:off x="12192793"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21" name="Rule 4">
            <a:extLst>
              <a:ext uri="{FF2B5EF4-FFF2-40B4-BE49-F238E27FC236}">
                <a16:creationId xmlns:a16="http://schemas.microsoft.com/office/drawing/2014/main" id="{67BA3458-4A90-E38D-A2FC-B50283EFDED3}"/>
              </a:ext>
              <a:ext uri="{C183D7F6-B498-43B3-948B-1728B52AA6E4}">
                <adec:decorative xmlns:adec="http://schemas.microsoft.com/office/drawing/2017/decorative" val="1"/>
              </a:ext>
            </a:extLst>
          </p:cNvPr>
          <p:cNvSpPr>
            <a:spLocks noGrp="1"/>
          </p:cNvSpPr>
          <p:nvPr>
            <p:ph type="body" sz="quarter" idx="23" hasCustomPrompt="1"/>
          </p:nvPr>
        </p:nvSpPr>
        <p:spPr>
          <a:xfrm>
            <a:off x="14245431" y="8532000"/>
            <a:ext cx="12700" cy="3430800"/>
          </a:xfrm>
          <a:solidFill>
            <a:schemeClr val="bg1"/>
          </a:solidFill>
        </p:spPr>
        <p:txBody>
          <a:bodyPr/>
          <a:lstStyle>
            <a:lvl1pPr>
              <a:defRPr sz="100">
                <a:noFill/>
              </a:defRPr>
            </a:lvl1pPr>
          </a:lstStyle>
          <a:p>
            <a:pPr lvl="0"/>
            <a:r>
              <a:rPr lang="en-GB"/>
              <a:t> </a:t>
            </a:r>
          </a:p>
        </p:txBody>
      </p:sp>
      <p:sp>
        <p:nvSpPr>
          <p:cNvPr id="19" name="Content Placeholder 4">
            <a:extLst>
              <a:ext uri="{FF2B5EF4-FFF2-40B4-BE49-F238E27FC236}">
                <a16:creationId xmlns:a16="http://schemas.microsoft.com/office/drawing/2014/main" id="{EB1505EF-DDBA-4ACB-B375-45ADB1F42C81}"/>
              </a:ext>
            </a:extLst>
          </p:cNvPr>
          <p:cNvSpPr>
            <a:spLocks noGrp="1"/>
          </p:cNvSpPr>
          <p:nvPr>
            <p:ph idx="21"/>
          </p:nvPr>
        </p:nvSpPr>
        <p:spPr>
          <a:xfrm>
            <a:off x="14748668"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2" name="Straight Connector 21">
            <a:extLst>
              <a:ext uri="{FF2B5EF4-FFF2-40B4-BE49-F238E27FC236}">
                <a16:creationId xmlns:a16="http://schemas.microsoft.com/office/drawing/2014/main" id="{3438007D-02DF-4D86-F2FF-5E82DBD6774C}"/>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43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935999" y="935038"/>
            <a:ext cx="22511375" cy="158496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userDrawn="1">
            <p:ph type="body" idx="1"/>
          </p:nvPr>
        </p:nvSpPr>
        <p:spPr>
          <a:xfrm>
            <a:off x="935999" y="3419475"/>
            <a:ext cx="22511375" cy="8459787"/>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C183D7F6-B498-43B3-948B-1728B52AA6E4}">
                <adec:decorative xmlns:adec="http://schemas.microsoft.com/office/drawing/2017/decorative" val="1"/>
              </a:ext>
            </a:extLst>
          </p:cNvPr>
          <p:cNvSpPr>
            <a:spLocks noGrp="1"/>
          </p:cNvSpPr>
          <p:nvPr userDrawn="1">
            <p:ph type="dt" sz="half" idx="2"/>
          </p:nvPr>
        </p:nvSpPr>
        <p:spPr>
          <a:xfrm>
            <a:off x="8607425" y="12960000"/>
            <a:ext cx="4610100" cy="288000"/>
          </a:xfrm>
          <a:prstGeom prst="rect">
            <a:avLst/>
          </a:prstGeom>
        </p:spPr>
        <p:txBody>
          <a:bodyPr vert="horz" lIns="0" tIns="0" rIns="0" bIns="0" rtlCol="0" anchor="b" anchorCtr="0">
            <a:noAutofit/>
          </a:bodyPr>
          <a:lstStyle>
            <a:lvl1pPr algn="l">
              <a:defRPr sz="1400">
                <a:solidFill>
                  <a:schemeClr val="tx1"/>
                </a:solidFill>
              </a:defRPr>
            </a:lvl1pPr>
          </a:lstStyle>
          <a:p>
            <a:fld id="{DA70923C-1439-472D-A21A-E5EFA0B7ABEA}" type="datetime1">
              <a:rPr lang="en-GB" smtClean="0"/>
              <a:pPr/>
              <a:t>19/05/2026</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userDrawn="1">
            <p:ph type="ftr" sz="quarter" idx="3"/>
          </p:nvPr>
        </p:nvSpPr>
        <p:spPr>
          <a:xfrm>
            <a:off x="935999" y="12960000"/>
            <a:ext cx="7166601" cy="288000"/>
          </a:xfrm>
          <a:prstGeom prst="rect">
            <a:avLst/>
          </a:prstGeom>
        </p:spPr>
        <p:txBody>
          <a:bodyPr vert="horz" lIns="0" tIns="0" rIns="0" bIns="0" rtlCol="0" anchor="b" anchorCtr="0">
            <a:noAutofit/>
          </a:bodyPr>
          <a:lstStyle>
            <a:lvl1pPr algn="l">
              <a:defRPr sz="1400">
                <a:solidFill>
                  <a:schemeClr val="tx1"/>
                </a:solidFill>
              </a:defRPr>
            </a:lvl1pPr>
          </a:lstStyle>
          <a:p>
            <a:r>
              <a:rPr lang="en-GB"/>
              <a:t>© [New name] 2024</a:t>
            </a:r>
          </a:p>
        </p:txBody>
      </p:sp>
      <p:sp>
        <p:nvSpPr>
          <p:cNvPr id="6" name="Slide Number Placeholder 5">
            <a:extLst>
              <a:ext uri="{C183D7F6-B498-43B3-948B-1728B52AA6E4}">
                <adec:decorative xmlns:adec="http://schemas.microsoft.com/office/drawing/2017/decorative" val="1"/>
              </a:ext>
            </a:extLst>
          </p:cNvPr>
          <p:cNvSpPr>
            <a:spLocks noGrp="1"/>
          </p:cNvSpPr>
          <p:nvPr userDrawn="1">
            <p:ph type="sldNum" sz="quarter" idx="4"/>
          </p:nvPr>
        </p:nvSpPr>
        <p:spPr>
          <a:xfrm>
            <a:off x="22007375" y="12942000"/>
            <a:ext cx="1440000" cy="360000"/>
          </a:xfrm>
          <a:prstGeom prst="rect">
            <a:avLst/>
          </a:prstGeom>
        </p:spPr>
        <p:txBody>
          <a:bodyPr vert="horz" lIns="0" tIns="0" rIns="0" bIns="0" rtlCol="0" anchor="b" anchorCtr="0">
            <a:noAutofit/>
          </a:bodyPr>
          <a:lstStyle>
            <a:lvl1pPr algn="r">
              <a:defRPr sz="2400" b="1">
                <a:solidFill>
                  <a:schemeClr val="tx1"/>
                </a:solidFill>
              </a:defRPr>
            </a:lvl1pPr>
          </a:lstStyle>
          <a:p>
            <a:fld id="{0B868178-02AE-42FC-958D-6B8F13B60175}" type="slidenum">
              <a:rPr lang="en-GB" smtClean="0"/>
              <a:pPr/>
              <a:t>‹#›</a:t>
            </a:fld>
            <a:endParaRPr lang="en-GB"/>
          </a:p>
        </p:txBody>
      </p:sp>
      <p:cxnSp>
        <p:nvCxnSpPr>
          <p:cNvPr id="25" name="Straight Connector 24">
            <a:extLst>
              <a:ext uri="{FF2B5EF4-FFF2-40B4-BE49-F238E27FC236}">
                <a16:creationId xmlns:a16="http://schemas.microsoft.com/office/drawing/2014/main" id="{FAE6EA0F-3F9F-9892-FF40-FA872940EBCE}"/>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216919"/>
      </p:ext>
    </p:extLst>
  </p:cSld>
  <p:clrMap bg1="lt1" tx1="dk1" bg2="lt2" tx2="dk2" accent1="accent1" accent2="accent2" accent3="accent3" accent4="accent4" accent5="accent5" accent6="accent6" hlink="hlink" folHlink="folHlink"/>
  <p:sldLayoutIdLst>
    <p:sldLayoutId id="2147483656" r:id="rId1"/>
    <p:sldLayoutId id="2147483665" r:id="rId2"/>
    <p:sldLayoutId id="2147483651" r:id="rId3"/>
    <p:sldLayoutId id="2147483669" r:id="rId4"/>
    <p:sldLayoutId id="2147483650" r:id="rId5"/>
    <p:sldLayoutId id="2147483652" r:id="rId6"/>
    <p:sldLayoutId id="2147483670" r:id="rId7"/>
    <p:sldLayoutId id="2147483671" r:id="rId8"/>
    <p:sldLayoutId id="2147483657" r:id="rId9"/>
    <p:sldLayoutId id="2147483658" r:id="rId10"/>
    <p:sldLayoutId id="2147483674" r:id="rId11"/>
    <p:sldLayoutId id="2147483667" r:id="rId12"/>
    <p:sldLayoutId id="2147483668" r:id="rId13"/>
    <p:sldLayoutId id="2147483659" r:id="rId14"/>
    <p:sldLayoutId id="2147483663" r:id="rId15"/>
    <p:sldLayoutId id="2147483664" r:id="rId16"/>
    <p:sldLayoutId id="2147483660" r:id="rId17"/>
    <p:sldLayoutId id="2147483673" r:id="rId18"/>
    <p:sldLayoutId id="2147483661" r:id="rId19"/>
    <p:sldLayoutId id="2147483666" r:id="rId20"/>
    <p:sldLayoutId id="2147483662" r:id="rId21"/>
    <p:sldLayoutId id="2147483654" r:id="rId22"/>
    <p:sldLayoutId id="2147483655" r:id="rId23"/>
  </p:sldLayoutIdLst>
  <p:hf hdr="0" dt="0"/>
  <p:txStyles>
    <p:title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p:titleStyle>
    <p:bodyStyle>
      <a:lvl1pPr marL="0" indent="0" algn="l" defTabSz="914400" rtl="0" eaLnBrk="1" latinLnBrk="0" hangingPunct="1">
        <a:lnSpc>
          <a:spcPct val="110000"/>
        </a:lnSpc>
        <a:spcBef>
          <a:spcPts val="0"/>
        </a:spcBef>
        <a:spcAft>
          <a:spcPts val="900"/>
        </a:spcAft>
        <a:buFontTx/>
        <a:buNone/>
        <a:defRPr sz="4000" b="1" i="0" kern="1200">
          <a:solidFill>
            <a:schemeClr val="tx1"/>
          </a:solidFill>
          <a:latin typeface="National Medium" panose="020B0504030502020203" pitchFamily="34" charset="77"/>
          <a:ea typeface="+mn-ea"/>
          <a:cs typeface="National Medium" panose="020B0504030502020203" pitchFamily="34" charset="77"/>
        </a:defRPr>
      </a:lvl1pPr>
      <a:lvl2pPr marL="54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2pPr>
      <a:lvl3pPr marL="108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3pPr>
      <a:lvl4pPr marL="162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4pPr>
      <a:lvl5pPr marL="216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5pPr>
      <a:lvl6pPr marL="270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6pPr>
      <a:lvl7pPr marL="324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7pPr>
      <a:lvl8pPr marL="378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8pPr>
      <a:lvl9pPr marL="432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00FF"/>
          </p15:clr>
        </p15:guide>
        <p15:guide id="2" pos="15360" userDrawn="1">
          <p15:clr>
            <a:srgbClr val="FF00FF"/>
          </p15:clr>
        </p15:guide>
        <p15:guide id="3" pos="589" userDrawn="1">
          <p15:clr>
            <a:srgbClr val="FF00FF"/>
          </p15:clr>
        </p15:guide>
        <p15:guide id="4" pos="1883" userDrawn="1">
          <p15:clr>
            <a:srgbClr val="FF00FF"/>
          </p15:clr>
        </p15:guide>
        <p15:guide id="5" pos="2200" userDrawn="1">
          <p15:clr>
            <a:srgbClr val="FF00FF"/>
          </p15:clr>
        </p15:guide>
        <p15:guide id="6" pos="3493" userDrawn="1">
          <p15:clr>
            <a:srgbClr val="FF00FF"/>
          </p15:clr>
        </p15:guide>
        <p15:guide id="7" pos="3811" userDrawn="1">
          <p15:clr>
            <a:srgbClr val="FF00FF"/>
          </p15:clr>
        </p15:guide>
        <p15:guide id="8" pos="5104" userDrawn="1">
          <p15:clr>
            <a:srgbClr val="FF00FF"/>
          </p15:clr>
        </p15:guide>
        <p15:guide id="9" pos="5422" userDrawn="1">
          <p15:clr>
            <a:srgbClr val="FF00FF"/>
          </p15:clr>
        </p15:guide>
        <p15:guide id="10" pos="6715" userDrawn="1">
          <p15:clr>
            <a:srgbClr val="FF00FF"/>
          </p15:clr>
        </p15:guide>
        <p15:guide id="11" pos="7033" userDrawn="1">
          <p15:clr>
            <a:srgbClr val="FF00FF"/>
          </p15:clr>
        </p15:guide>
        <p15:guide id="12" pos="8326" userDrawn="1">
          <p15:clr>
            <a:srgbClr val="FF00FF"/>
          </p15:clr>
        </p15:guide>
        <p15:guide id="13" pos="8644" userDrawn="1">
          <p15:clr>
            <a:srgbClr val="FF00FF"/>
          </p15:clr>
        </p15:guide>
        <p15:guide id="14" pos="9937" userDrawn="1">
          <p15:clr>
            <a:srgbClr val="FF00FF"/>
          </p15:clr>
        </p15:guide>
        <p15:guide id="15" pos="10255" userDrawn="1">
          <p15:clr>
            <a:srgbClr val="FF00FF"/>
          </p15:clr>
        </p15:guide>
        <p15:guide id="16" pos="11548" userDrawn="1">
          <p15:clr>
            <a:srgbClr val="FF00FF"/>
          </p15:clr>
        </p15:guide>
        <p15:guide id="17" pos="11866" userDrawn="1">
          <p15:clr>
            <a:srgbClr val="FF00FF"/>
          </p15:clr>
        </p15:guide>
        <p15:guide id="18" pos="13159" userDrawn="1">
          <p15:clr>
            <a:srgbClr val="FF00FF"/>
          </p15:clr>
        </p15:guide>
        <p15:guide id="19" pos="13476" userDrawn="1">
          <p15:clr>
            <a:srgbClr val="FF00FF"/>
          </p15:clr>
        </p15:guide>
        <p15:guide id="20" pos="14770" userDrawn="1">
          <p15:clr>
            <a:srgbClr val="FF00FF"/>
          </p15:clr>
        </p15:guide>
        <p15:guide id="21" orient="horz" userDrawn="1">
          <p15:clr>
            <a:srgbClr val="FF00FF"/>
          </p15:clr>
        </p15:guide>
        <p15:guide id="22" orient="horz" pos="8640" userDrawn="1">
          <p15:clr>
            <a:srgbClr val="FF00FF"/>
          </p15:clr>
        </p15:guide>
        <p15:guide id="23" orient="horz" pos="589" userDrawn="1">
          <p15:clr>
            <a:srgbClr val="FF00FF"/>
          </p15:clr>
        </p15:guide>
        <p15:guide id="24" orient="horz" pos="2154" userDrawn="1">
          <p15:clr>
            <a:srgbClr val="FF00FF"/>
          </p15:clr>
        </p15:guide>
        <p15:guide id="25" orient="horz" pos="7483" userDrawn="1">
          <p15:clr>
            <a:srgbClr val="FF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hyperlink" Target="https://donate.fightforsight.org.uk/?_gl=1*1b4c44g*_gcl_au*NzUxNTc1NDU4LjE3MzA5NzA2NjY.*_ga*MTI1ODQzNjIxOS4xNzE1MzQ0NjM2*_ga_Q7D32DXJES*MTczNTkyMDI1NS43MDkuMS4xNzM1OTIwMzMzLjU0LjAuMA.." TargetMode="External"/><Relationship Id="rId3" Type="http://schemas.openxmlformats.org/officeDocument/2006/relationships/hyperlink" Target="https://profiles.ucl.ac.uk/14806-ted-garwayheath/about" TargetMode="External"/><Relationship Id="rId7" Type="http://schemas.openxmlformats.org/officeDocument/2006/relationships/hyperlink" Target="https://www.fightforsight.org.uk/what-we-do/our-impact/"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fightforsight.org.uk/a-z-eye-conditions/" TargetMode="External"/><Relationship Id="rId5" Type="http://schemas.openxmlformats.org/officeDocument/2006/relationships/hyperlink" Target="https://www.fightforsight.org.uk/apply-for-funding/research-funding/current-funding-opportunities/small-grants/" TargetMode="External"/><Relationship Id="rId4" Type="http://schemas.openxmlformats.org/officeDocument/2006/relationships/hyperlink" Target="https://www.fightforsight.org.uk/news-and-insights/research/2016-50235024-lascaratos/" TargetMode="External"/><Relationship Id="rId9" Type="http://schemas.openxmlformats.org/officeDocument/2006/relationships/hyperlink" Target="https://www.fightforsight.org.uk/apply-for-funding/"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s02web.zoom.us/webinar/register/WN_QY6Gq5rxQXy26ARZh_GmAw" TargetMode="External"/><Relationship Id="rId2" Type="http://schemas.openxmlformats.org/officeDocument/2006/relationships/hyperlink" Target="https://www.fightforsight.org.uk/what-we-do/fight-for-sight-presents/webinar-listings/webinars/predicting-and-diagnosing-sight-loss-in-children/"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EC00DA-7B39-7C1E-C10D-0BEF35E39983}"/>
              </a:ext>
            </a:extLst>
          </p:cNvPr>
          <p:cNvSpPr>
            <a:spLocks noGrp="1"/>
          </p:cNvSpPr>
          <p:nvPr>
            <p:ph type="ftr" sz="quarter" idx="11"/>
          </p:nvPr>
        </p:nvSpPr>
        <p:spPr/>
        <p:txBody>
          <a:bodyPr/>
          <a:lstStyle/>
          <a:p>
            <a:r>
              <a:rPr lang="en-GB"/>
              <a:t>© [New name] 2024</a:t>
            </a:r>
          </a:p>
        </p:txBody>
      </p:sp>
      <p:sp>
        <p:nvSpPr>
          <p:cNvPr id="4" name="Slide Number Placeholder 3">
            <a:extLst>
              <a:ext uri="{FF2B5EF4-FFF2-40B4-BE49-F238E27FC236}">
                <a16:creationId xmlns:a16="http://schemas.microsoft.com/office/drawing/2014/main" id="{5F91AC41-55EC-B751-3556-73EBF0CDB873}"/>
              </a:ext>
            </a:extLst>
          </p:cNvPr>
          <p:cNvSpPr>
            <a:spLocks noGrp="1"/>
          </p:cNvSpPr>
          <p:nvPr>
            <p:ph type="sldNum" sz="quarter" idx="12"/>
          </p:nvPr>
        </p:nvSpPr>
        <p:spPr/>
        <p:txBody>
          <a:bodyPr/>
          <a:lstStyle/>
          <a:p>
            <a:fld id="{0B868178-02AE-42FC-958D-6B8F13B60175}" type="slidenum">
              <a:rPr lang="en-GB" smtClean="0"/>
              <a:pPr/>
              <a:t>1</a:t>
            </a:fld>
            <a:endParaRPr lang="en-GB"/>
          </a:p>
        </p:txBody>
      </p:sp>
      <p:sp>
        <p:nvSpPr>
          <p:cNvPr id="6" name="Text Placeholder 5">
            <a:extLst>
              <a:ext uri="{FF2B5EF4-FFF2-40B4-BE49-F238E27FC236}">
                <a16:creationId xmlns:a16="http://schemas.microsoft.com/office/drawing/2014/main" id="{23BCA83E-EC2B-FF30-9A91-C27594555A2F}"/>
              </a:ext>
            </a:extLst>
          </p:cNvPr>
          <p:cNvSpPr>
            <a:spLocks noGrp="1"/>
          </p:cNvSpPr>
          <p:nvPr>
            <p:ph type="body" sz="quarter" idx="14"/>
          </p:nvPr>
        </p:nvSpPr>
        <p:spPr>
          <a:xfrm>
            <a:off x="2217660" y="8146607"/>
            <a:ext cx="9535725" cy="1565136"/>
          </a:xfrm>
        </p:spPr>
        <p:txBody>
          <a:bodyPr/>
          <a:lstStyle/>
          <a:p>
            <a:r>
              <a:rPr lang="en-GB" sz="6000" dirty="0">
                <a:solidFill>
                  <a:schemeClr val="accent2"/>
                </a:solidFill>
                <a:latin typeface="National Medium"/>
                <a:cs typeface="Arial"/>
              </a:rPr>
              <a:t>Why is a form of vitamin B3 being tested in glaucoma clinical trials?</a:t>
            </a:r>
            <a:endParaRPr lang="en-US" sz="6000" dirty="0">
              <a:solidFill>
                <a:schemeClr val="accent2"/>
              </a:solidFill>
              <a:latin typeface="National Medium"/>
            </a:endParaRPr>
          </a:p>
        </p:txBody>
      </p:sp>
      <p:pic>
        <p:nvPicPr>
          <p:cNvPr id="16" name="Picture 15">
            <a:extLst>
              <a:ext uri="{FF2B5EF4-FFF2-40B4-BE49-F238E27FC236}">
                <a16:creationId xmlns:a16="http://schemas.microsoft.com/office/drawing/2014/main" id="{A8963BEE-A2C0-A41E-8718-6837CB7D72C4}"/>
              </a:ext>
            </a:extLst>
          </p:cNvPr>
          <p:cNvPicPr>
            <a:picLocks noChangeAspect="1"/>
          </p:cNvPicPr>
          <p:nvPr/>
        </p:nvPicPr>
        <p:blipFill>
          <a:blip r:embed="rId3"/>
          <a:stretch>
            <a:fillRect/>
          </a:stretch>
        </p:blipFill>
        <p:spPr>
          <a:xfrm>
            <a:off x="3387037" y="862021"/>
            <a:ext cx="7166602" cy="7166602"/>
          </a:xfrm>
          <a:prstGeom prst="rect">
            <a:avLst/>
          </a:prstGeom>
        </p:spPr>
      </p:pic>
      <p:pic>
        <p:nvPicPr>
          <p:cNvPr id="17" name="Picture 16" descr="A person looking through a microscope&#10;&#10;AI-generated content may be incorrect.">
            <a:extLst>
              <a:ext uri="{FF2B5EF4-FFF2-40B4-BE49-F238E27FC236}">
                <a16:creationId xmlns:a16="http://schemas.microsoft.com/office/drawing/2014/main" id="{6B7451D8-57DB-A6A2-234F-7B833CA745B7}"/>
              </a:ext>
              <a:ext uri="{C183D7F6-B498-43B3-948B-1728B52AA6E4}">
                <adec:decorative xmlns:adec="http://schemas.microsoft.com/office/drawing/2017/decorative" val="0"/>
              </a:ext>
            </a:extLst>
          </p:cNvPr>
          <p:cNvPicPr>
            <a:picLocks noChangeAspect="1"/>
          </p:cNvPicPr>
          <p:nvPr/>
        </p:nvPicPr>
        <p:blipFill>
          <a:blip r:embed="rId4"/>
          <a:srcRect t="1159" b="1159"/>
          <a:stretch>
            <a:fillRect/>
          </a:stretch>
        </p:blipFill>
        <p:spPr>
          <a:xfrm>
            <a:off x="13830362" y="2626135"/>
            <a:ext cx="8335978" cy="8142782"/>
          </a:xfrm>
          <a:prstGeom prst="ellipse">
            <a:avLst/>
          </a:prstGeom>
        </p:spPr>
      </p:pic>
    </p:spTree>
    <p:extLst>
      <p:ext uri="{BB962C8B-B14F-4D97-AF65-F5344CB8AC3E}">
        <p14:creationId xmlns:p14="http://schemas.microsoft.com/office/powerpoint/2010/main" val="80069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89EB-8651-6B68-3FB9-63611484F7F6}"/>
              </a:ext>
            </a:extLst>
          </p:cNvPr>
          <p:cNvSpPr>
            <a:spLocks noGrp="1"/>
          </p:cNvSpPr>
          <p:nvPr>
            <p:ph type="title"/>
          </p:nvPr>
        </p:nvSpPr>
        <p:spPr/>
        <p:txBody>
          <a:bodyPr/>
          <a:lstStyle/>
          <a:p>
            <a:r>
              <a:rPr lang="en-GB"/>
              <a:t>Useful resources</a:t>
            </a:r>
          </a:p>
        </p:txBody>
      </p:sp>
      <p:sp>
        <p:nvSpPr>
          <p:cNvPr id="3" name="Content Placeholder 2">
            <a:extLst>
              <a:ext uri="{FF2B5EF4-FFF2-40B4-BE49-F238E27FC236}">
                <a16:creationId xmlns:a16="http://schemas.microsoft.com/office/drawing/2014/main" id="{A037DC8A-FDF9-0855-3744-F19F7D3D5E61}"/>
              </a:ext>
            </a:extLst>
          </p:cNvPr>
          <p:cNvSpPr>
            <a:spLocks noGrp="1"/>
          </p:cNvSpPr>
          <p:nvPr>
            <p:ph idx="1"/>
          </p:nvPr>
        </p:nvSpPr>
        <p:spPr/>
        <p:txBody>
          <a:bodyPr/>
          <a:lstStyle/>
          <a:p>
            <a:pPr marL="571500" indent="-571500">
              <a:buFont typeface="Arial" panose="020B0604020202020204" pitchFamily="34" charset="0"/>
              <a:buChar char="•"/>
            </a:pPr>
            <a:r>
              <a:rPr lang="en-GB" sz="4800">
                <a:hlinkClick r:id="rId3"/>
              </a:rPr>
              <a:t>Find out more about Prof. Ted</a:t>
            </a:r>
            <a:endParaRPr lang="en-GB" sz="4800">
              <a:hlinkClick r:id="rId4"/>
            </a:endParaRPr>
          </a:p>
          <a:p>
            <a:pPr marL="571500" indent="-571500">
              <a:buFont typeface="Arial" panose="020B0604020202020204" pitchFamily="34" charset="0"/>
              <a:buChar char="•"/>
            </a:pPr>
            <a:r>
              <a:rPr lang="en-GB" sz="4800">
                <a:hlinkClick r:id="rId4"/>
              </a:rPr>
              <a:t>Read more about the glaucoma research we’ve supported</a:t>
            </a:r>
            <a:endParaRPr lang="en-GB" sz="4800"/>
          </a:p>
          <a:p>
            <a:pPr marL="571500" indent="-571500">
              <a:buFont typeface="Arial" panose="020B0604020202020204" pitchFamily="34" charset="0"/>
              <a:buChar char="•"/>
            </a:pPr>
            <a:r>
              <a:rPr lang="en-GB" sz="4800">
                <a:hlinkClick r:id="rId5"/>
              </a:rPr>
              <a:t>Read more about our small grants</a:t>
            </a:r>
            <a:endParaRPr lang="en-GB" sz="4800"/>
          </a:p>
          <a:p>
            <a:pPr marL="571500" indent="-571500">
              <a:buFont typeface="Arial" panose="020B0604020202020204" pitchFamily="34" charset="0"/>
              <a:buChar char="•"/>
            </a:pPr>
            <a:r>
              <a:rPr lang="en-GB" sz="4800">
                <a:hlinkClick r:id="rId6"/>
              </a:rPr>
              <a:t>Discover more about eye conditions in our A to Z</a:t>
            </a:r>
            <a:endParaRPr lang="en-GB" sz="4800"/>
          </a:p>
          <a:p>
            <a:pPr marL="571500" indent="-571500">
              <a:buFont typeface="Arial" panose="020B0604020202020204" pitchFamily="34" charset="0"/>
              <a:buChar char="•"/>
            </a:pPr>
            <a:r>
              <a:rPr lang="en-GB" sz="4800">
                <a:hlinkClick r:id="rId7"/>
              </a:rPr>
              <a:t>Read more about the impact of the scientific research and social change we’re funding</a:t>
            </a:r>
            <a:endParaRPr lang="en-GB" sz="4800"/>
          </a:p>
          <a:p>
            <a:pPr marL="571500" indent="-571500">
              <a:buFont typeface="Arial" panose="020B0604020202020204" pitchFamily="34" charset="0"/>
              <a:buChar char="•"/>
            </a:pPr>
            <a:r>
              <a:rPr lang="en-GB" sz="4800">
                <a:hlinkClick r:id="rId8"/>
              </a:rPr>
              <a:t>Please donate and help us fund more scientific research</a:t>
            </a:r>
            <a:endParaRPr lang="en-GB" sz="4800"/>
          </a:p>
          <a:p>
            <a:pPr marL="571500" indent="-571500">
              <a:buFont typeface="Arial" panose="020B0604020202020204" pitchFamily="34" charset="0"/>
              <a:buChar char="•"/>
            </a:pPr>
            <a:r>
              <a:rPr lang="en-GB" sz="4800">
                <a:hlinkClick r:id="rId9"/>
              </a:rPr>
              <a:t>Find out how to apply for funding from Fight for Sight</a:t>
            </a:r>
            <a:endParaRPr lang="en-GB" sz="4800"/>
          </a:p>
        </p:txBody>
      </p:sp>
      <p:sp>
        <p:nvSpPr>
          <p:cNvPr id="4" name="Footer Placeholder 3">
            <a:extLst>
              <a:ext uri="{FF2B5EF4-FFF2-40B4-BE49-F238E27FC236}">
                <a16:creationId xmlns:a16="http://schemas.microsoft.com/office/drawing/2014/main" id="{CED87C49-7D75-8486-0812-26E55CA3CD3A}"/>
              </a:ext>
            </a:extLst>
          </p:cNvPr>
          <p:cNvSpPr>
            <a:spLocks noGrp="1"/>
          </p:cNvSpPr>
          <p:nvPr>
            <p:ph type="ftr" sz="quarter" idx="11"/>
          </p:nvPr>
        </p:nvSpPr>
        <p:spPr/>
        <p:txBody>
          <a:bodyPr/>
          <a:lstStyle/>
          <a:p>
            <a:r>
              <a:rPr lang="en-GB" noProof="0"/>
              <a:t>© Fight for Sight 2024</a:t>
            </a:r>
          </a:p>
        </p:txBody>
      </p:sp>
      <p:sp>
        <p:nvSpPr>
          <p:cNvPr id="5" name="Slide Number Placeholder 4">
            <a:extLst>
              <a:ext uri="{FF2B5EF4-FFF2-40B4-BE49-F238E27FC236}">
                <a16:creationId xmlns:a16="http://schemas.microsoft.com/office/drawing/2014/main" id="{453D5F84-691F-6CD6-7FB9-E47C2773054D}"/>
              </a:ext>
            </a:extLst>
          </p:cNvPr>
          <p:cNvSpPr>
            <a:spLocks noGrp="1"/>
          </p:cNvSpPr>
          <p:nvPr>
            <p:ph type="sldNum" sz="quarter" idx="12"/>
          </p:nvPr>
        </p:nvSpPr>
        <p:spPr/>
        <p:txBody>
          <a:bodyPr/>
          <a:lstStyle/>
          <a:p>
            <a:fld id="{0B868178-02AE-42FC-958D-6B8F13B60175}" type="slidenum">
              <a:rPr lang="en-GB" noProof="0" smtClean="0"/>
              <a:pPr/>
              <a:t>10</a:t>
            </a:fld>
            <a:endParaRPr lang="en-GB" noProof="0"/>
          </a:p>
        </p:txBody>
      </p:sp>
    </p:spTree>
    <p:extLst>
      <p:ext uri="{BB962C8B-B14F-4D97-AF65-F5344CB8AC3E}">
        <p14:creationId xmlns:p14="http://schemas.microsoft.com/office/powerpoint/2010/main" val="3851563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304B7-1F94-D876-444A-6ED0302693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D56270-EC6A-2E9B-165F-C4E9EA613A7F}"/>
              </a:ext>
            </a:extLst>
          </p:cNvPr>
          <p:cNvSpPr>
            <a:spLocks noGrp="1"/>
          </p:cNvSpPr>
          <p:nvPr>
            <p:ph type="title"/>
          </p:nvPr>
        </p:nvSpPr>
        <p:spPr/>
        <p:txBody>
          <a:bodyPr/>
          <a:lstStyle/>
          <a:p>
            <a:r>
              <a:rPr lang="en-GB"/>
              <a:t>Fight for Sight Presents: Our next webinar</a:t>
            </a:r>
          </a:p>
        </p:txBody>
      </p:sp>
      <p:sp>
        <p:nvSpPr>
          <p:cNvPr id="8" name="Content Placeholder 7">
            <a:extLst>
              <a:ext uri="{FF2B5EF4-FFF2-40B4-BE49-F238E27FC236}">
                <a16:creationId xmlns:a16="http://schemas.microsoft.com/office/drawing/2014/main" id="{1AFF5075-81D8-F7FD-2E75-1F2A51D2AC21}"/>
              </a:ext>
            </a:extLst>
          </p:cNvPr>
          <p:cNvSpPr>
            <a:spLocks noGrp="1"/>
          </p:cNvSpPr>
          <p:nvPr>
            <p:ph idx="1"/>
          </p:nvPr>
        </p:nvSpPr>
        <p:spPr>
          <a:xfrm>
            <a:off x="935999" y="2520000"/>
            <a:ext cx="22511375" cy="9359475"/>
          </a:xfrm>
        </p:spPr>
        <p:txBody>
          <a:bodyPr/>
          <a:lstStyle/>
          <a:p>
            <a:r>
              <a:rPr lang="en-GB" sz="4800" dirty="0">
                <a:latin typeface="National" panose="020B0504030502020203"/>
              </a:rPr>
              <a:t>The Power of Sport with Metro Blind Sport and Bloomsbury Football Foundation</a:t>
            </a:r>
          </a:p>
          <a:p>
            <a:endParaRPr lang="en-GB" sz="2800" dirty="0">
              <a:latin typeface="National" panose="020B0504030502020203"/>
            </a:endParaRPr>
          </a:p>
          <a:p>
            <a:r>
              <a:rPr lang="en-GB" sz="3600" dirty="0">
                <a:latin typeface="National" panose="020B0504030502020203"/>
              </a:rPr>
              <a:t>Wednesday, 24</a:t>
            </a:r>
            <a:r>
              <a:rPr lang="en-GB" sz="3600" baseline="30000" dirty="0">
                <a:latin typeface="National" panose="020B0504030502020203"/>
              </a:rPr>
              <a:t>th</a:t>
            </a:r>
            <a:r>
              <a:rPr lang="en-GB" sz="3600" dirty="0">
                <a:latin typeface="National" panose="020B0504030502020203"/>
              </a:rPr>
              <a:t> June 2026 at 12:00-13:00.</a:t>
            </a:r>
          </a:p>
          <a:p>
            <a:endPar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2"/>
            </a:endParaRPr>
          </a:p>
          <a:p>
            <a:r>
              <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3"/>
              </a:rPr>
              <a:t>Register here</a:t>
            </a:r>
            <a:endParaRPr lang="en-GB" sz="3600" dirty="0">
              <a:effectLst/>
              <a:latin typeface="National" panose="020B0504030502020203"/>
              <a:ea typeface="Aptos" panose="020B0004020202020204" pitchFamily="34" charset="0"/>
              <a:cs typeface="Aptos" panose="020B0004020202020204" pitchFamily="34" charset="0"/>
            </a:endParaRPr>
          </a:p>
          <a:p>
            <a:endParaRPr lang="en-GB" sz="2800" dirty="0">
              <a:effectLst/>
              <a:latin typeface="Aptos" panose="020B0004020202020204" pitchFamily="34" charset="0"/>
              <a:ea typeface="Aptos" panose="020B0004020202020204" pitchFamily="34" charset="0"/>
              <a:cs typeface="Aptos" panose="020B0004020202020204" pitchFamily="34" charset="0"/>
            </a:endParaRPr>
          </a:p>
          <a:p>
            <a:r>
              <a:rPr lang="en-GB" sz="3600" b="0" dirty="0"/>
              <a:t>What impact can sports have on the lives of people with vision loss?</a:t>
            </a:r>
          </a:p>
          <a:p>
            <a:endParaRPr lang="en-GB" sz="3600" b="0" dirty="0"/>
          </a:p>
          <a:p>
            <a:r>
              <a:rPr lang="en-GB" sz="3600" b="0" dirty="0">
                <a:latin typeface="National Medium"/>
              </a:rPr>
              <a:t>Join us as we speak with Metro Blind Sport and Bloomsbury Football Foundation to explore how sport goes far beyond physical activity. Together, we’ll unpack the ripple effect that taking part in sport can have on confidence, independence and mental health, and why access to inclusive opportunities matters.</a:t>
            </a:r>
          </a:p>
          <a:p>
            <a:endParaRPr lang="en-GB" sz="3600" b="0" dirty="0"/>
          </a:p>
          <a:p>
            <a:r>
              <a:rPr lang="en-GB" sz="3600" b="0" dirty="0">
                <a:latin typeface="National Medium"/>
              </a:rPr>
              <a:t>This webinar featured Rory, CEO of Metro Blind Sport; Georgia, from Bloomsbury and Owen from Bloomsbury.</a:t>
            </a:r>
            <a:r>
              <a:rPr lang="en-GB" sz="3200" b="0" dirty="0">
                <a:solidFill>
                  <a:srgbClr val="1C1836"/>
                </a:solidFill>
                <a:latin typeface="National" panose="020B0504030502020203"/>
              </a:rPr>
              <a:t> </a:t>
            </a:r>
          </a:p>
          <a:p>
            <a:endParaRPr lang="en-GB" dirty="0"/>
          </a:p>
        </p:txBody>
      </p:sp>
      <p:sp>
        <p:nvSpPr>
          <p:cNvPr id="3" name="Footer Placeholder 2">
            <a:extLst>
              <a:ext uri="{FF2B5EF4-FFF2-40B4-BE49-F238E27FC236}">
                <a16:creationId xmlns:a16="http://schemas.microsoft.com/office/drawing/2014/main" id="{EDCB842C-F909-1947-E1EC-EB8CBE0D774F}"/>
              </a:ext>
            </a:extLst>
          </p:cNvPr>
          <p:cNvSpPr>
            <a:spLocks noGrp="1"/>
          </p:cNvSpPr>
          <p:nvPr>
            <p:ph type="ftr" sz="quarter" idx="11"/>
          </p:nvPr>
        </p:nvSpPr>
        <p:spPr/>
        <p:txBody>
          <a:bodyPr/>
          <a:lstStyle/>
          <a:p>
            <a:r>
              <a:rPr lang="en-GB"/>
              <a:t>Fight for Sight </a:t>
            </a:r>
          </a:p>
        </p:txBody>
      </p:sp>
      <p:sp>
        <p:nvSpPr>
          <p:cNvPr id="4" name="Slide Number Placeholder 3">
            <a:extLst>
              <a:ext uri="{FF2B5EF4-FFF2-40B4-BE49-F238E27FC236}">
                <a16:creationId xmlns:a16="http://schemas.microsoft.com/office/drawing/2014/main" id="{F7DBE1DD-CC34-73CD-5CE0-8B821F7F0F14}"/>
              </a:ext>
            </a:extLst>
          </p:cNvPr>
          <p:cNvSpPr>
            <a:spLocks noGrp="1"/>
          </p:cNvSpPr>
          <p:nvPr>
            <p:ph type="sldNum" sz="quarter" idx="12"/>
          </p:nvPr>
        </p:nvSpPr>
        <p:spPr/>
        <p:txBody>
          <a:bodyPr/>
          <a:lstStyle/>
          <a:p>
            <a:fld id="{0B868178-02AE-42FC-958D-6B8F13B60175}" type="slidenum">
              <a:rPr lang="en-GB" smtClean="0"/>
              <a:pPr/>
              <a:t>11</a:t>
            </a:fld>
            <a:endParaRPr lang="en-GB"/>
          </a:p>
        </p:txBody>
      </p:sp>
    </p:spTree>
    <p:extLst>
      <p:ext uri="{BB962C8B-B14F-4D97-AF65-F5344CB8AC3E}">
        <p14:creationId xmlns:p14="http://schemas.microsoft.com/office/powerpoint/2010/main" val="1531642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FFF0-9BCC-DBBF-4AE5-9849BB3D7EEC}"/>
              </a:ext>
            </a:extLst>
          </p:cNvPr>
          <p:cNvSpPr>
            <a:spLocks noGrp="1"/>
          </p:cNvSpPr>
          <p:nvPr>
            <p:ph type="title"/>
          </p:nvPr>
        </p:nvSpPr>
        <p:spPr>
          <a:xfrm>
            <a:off x="6539372" y="1799254"/>
            <a:ext cx="11305255" cy="2818413"/>
          </a:xfrm>
        </p:spPr>
        <p:txBody>
          <a:bodyPr/>
          <a:lstStyle/>
          <a:p>
            <a:r>
              <a:rPr lang="en-GB" sz="19900" dirty="0">
                <a:solidFill>
                  <a:schemeClr val="bg1"/>
                </a:solidFill>
              </a:rPr>
              <a:t>Thank you </a:t>
            </a: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endParaRPr lang="en-GB" sz="8800" dirty="0">
              <a:solidFill>
                <a:schemeClr val="bg1"/>
              </a:solidFill>
            </a:endParaRPr>
          </a:p>
        </p:txBody>
      </p:sp>
      <p:sp>
        <p:nvSpPr>
          <p:cNvPr id="3" name="Footer Placeholder 2">
            <a:extLst>
              <a:ext uri="{FF2B5EF4-FFF2-40B4-BE49-F238E27FC236}">
                <a16:creationId xmlns:a16="http://schemas.microsoft.com/office/drawing/2014/main" id="{2CB1B9FE-0255-18FB-CA8C-89A84E892B95}"/>
              </a:ext>
            </a:extLst>
          </p:cNvPr>
          <p:cNvSpPr>
            <a:spLocks noGrp="1"/>
          </p:cNvSpPr>
          <p:nvPr>
            <p:ph type="ftr" sz="quarter" idx="11"/>
          </p:nvPr>
        </p:nvSpPr>
        <p:spPr/>
        <p:txBody>
          <a:bodyPr/>
          <a:lstStyle/>
          <a:p>
            <a:r>
              <a:rPr lang="en-GB"/>
              <a:t>© [New name] 2024</a:t>
            </a:r>
          </a:p>
        </p:txBody>
      </p:sp>
      <p:sp>
        <p:nvSpPr>
          <p:cNvPr id="4" name="Slide Number Placeholder 3">
            <a:extLst>
              <a:ext uri="{FF2B5EF4-FFF2-40B4-BE49-F238E27FC236}">
                <a16:creationId xmlns:a16="http://schemas.microsoft.com/office/drawing/2014/main" id="{D2873657-D846-285C-330C-23962BF54CBF}"/>
              </a:ext>
            </a:extLst>
          </p:cNvPr>
          <p:cNvSpPr>
            <a:spLocks noGrp="1"/>
          </p:cNvSpPr>
          <p:nvPr>
            <p:ph type="sldNum" sz="quarter" idx="12"/>
          </p:nvPr>
        </p:nvSpPr>
        <p:spPr/>
        <p:txBody>
          <a:bodyPr/>
          <a:lstStyle/>
          <a:p>
            <a:fld id="{0B868178-02AE-42FC-958D-6B8F13B60175}" type="slidenum">
              <a:rPr lang="en-GB" smtClean="0"/>
              <a:pPr/>
              <a:t>12</a:t>
            </a:fld>
            <a:endParaRPr lang="en-GB"/>
          </a:p>
        </p:txBody>
      </p:sp>
      <p:sp>
        <p:nvSpPr>
          <p:cNvPr id="6" name="Text Placeholder 5">
            <a:extLst>
              <a:ext uri="{FF2B5EF4-FFF2-40B4-BE49-F238E27FC236}">
                <a16:creationId xmlns:a16="http://schemas.microsoft.com/office/drawing/2014/main" id="{31CAF9A0-10A3-8277-2D53-D4E9DEE466A3}"/>
              </a:ext>
            </a:extLst>
          </p:cNvPr>
          <p:cNvSpPr>
            <a:spLocks noGrp="1"/>
          </p:cNvSpPr>
          <p:nvPr>
            <p:ph type="body" sz="quarter" idx="14"/>
          </p:nvPr>
        </p:nvSpPr>
        <p:spPr>
          <a:xfrm>
            <a:off x="7979569" y="11405832"/>
            <a:ext cx="8424862" cy="864096"/>
          </a:xfrm>
        </p:spPr>
        <p:txBody>
          <a:bodyPr/>
          <a:lstStyle/>
          <a:p>
            <a:r>
              <a:rPr lang="en-GB" sz="4800" dirty="0">
                <a:solidFill>
                  <a:schemeClr val="accent2"/>
                </a:solidFill>
              </a:rPr>
              <a:t>#FightforSightPresents</a:t>
            </a:r>
          </a:p>
        </p:txBody>
      </p:sp>
      <p:pic>
        <p:nvPicPr>
          <p:cNvPr id="7" name="Picture 6" descr="A blue logo with a black background&#10;&#10;Description automatically generated">
            <a:extLst>
              <a:ext uri="{FF2B5EF4-FFF2-40B4-BE49-F238E27FC236}">
                <a16:creationId xmlns:a16="http://schemas.microsoft.com/office/drawing/2014/main" id="{A04C82E7-B113-2FD8-D79E-EB491025A7A6}"/>
              </a:ext>
            </a:extLst>
          </p:cNvPr>
          <p:cNvPicPr>
            <a:picLocks noChangeAspect="1"/>
          </p:cNvPicPr>
          <p:nvPr/>
        </p:nvPicPr>
        <p:blipFill>
          <a:blip r:embed="rId2"/>
          <a:stretch>
            <a:fillRect/>
          </a:stretch>
        </p:blipFill>
        <p:spPr>
          <a:xfrm>
            <a:off x="8896355" y="4617667"/>
            <a:ext cx="6593133" cy="5198577"/>
          </a:xfrm>
          <a:prstGeom prst="rect">
            <a:avLst/>
          </a:prstGeom>
        </p:spPr>
      </p:pic>
      <p:sp>
        <p:nvSpPr>
          <p:cNvPr id="5" name="TextBox 4">
            <a:extLst>
              <a:ext uri="{FF2B5EF4-FFF2-40B4-BE49-F238E27FC236}">
                <a16:creationId xmlns:a16="http://schemas.microsoft.com/office/drawing/2014/main" id="{37A10AA3-CED3-68B1-2779-991209B4FD5A}"/>
              </a:ext>
            </a:extLst>
          </p:cNvPr>
          <p:cNvSpPr txBox="1"/>
          <p:nvPr/>
        </p:nvSpPr>
        <p:spPr>
          <a:xfrm>
            <a:off x="5434310" y="9732770"/>
            <a:ext cx="14113569" cy="1909748"/>
          </a:xfrm>
          <a:prstGeom prst="rect">
            <a:avLst/>
          </a:prstGeom>
          <a:noFill/>
        </p:spPr>
        <p:txBody>
          <a:bodyPr wrap="square" lIns="0" tIns="0" rIns="0" bIns="0" rtlCol="0">
            <a:noAutofit/>
          </a:bodyPr>
          <a:lstStyle/>
          <a:p>
            <a:pPr algn="ctr">
              <a:lnSpc>
                <a:spcPct val="110000"/>
              </a:lnSpc>
              <a:spcAft>
                <a:spcPts val="900"/>
              </a:spcAft>
            </a:pPr>
            <a:r>
              <a:rPr lang="en-GB" sz="9600" b="1" dirty="0">
                <a:solidFill>
                  <a:schemeClr val="bg1"/>
                </a:solidFill>
                <a:latin typeface="National" panose="020B0504030502020203" pitchFamily="34" charset="77"/>
                <a:cs typeface="National" panose="020B0504030502020203" pitchFamily="34" charset="77"/>
              </a:rPr>
              <a:t>www.fightforsight.org.uk</a:t>
            </a:r>
          </a:p>
        </p:txBody>
      </p:sp>
    </p:spTree>
    <p:extLst>
      <p:ext uri="{BB962C8B-B14F-4D97-AF65-F5344CB8AC3E}">
        <p14:creationId xmlns:p14="http://schemas.microsoft.com/office/powerpoint/2010/main" val="23295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DCE38F-99C4-7EBA-DC98-C6244FDF797F}"/>
              </a:ext>
            </a:extLst>
          </p:cNvPr>
          <p:cNvSpPr>
            <a:spLocks noGrp="1"/>
          </p:cNvSpPr>
          <p:nvPr>
            <p:ph type="title"/>
          </p:nvPr>
        </p:nvSpPr>
        <p:spPr/>
        <p:txBody>
          <a:bodyPr/>
          <a:lstStyle/>
          <a:p>
            <a:r>
              <a:rPr lang="en-GB" dirty="0"/>
              <a:t>A little bit of housekeeping</a:t>
            </a:r>
          </a:p>
        </p:txBody>
      </p:sp>
      <p:sp>
        <p:nvSpPr>
          <p:cNvPr id="7" name="Content Placeholder 6">
            <a:extLst>
              <a:ext uri="{FF2B5EF4-FFF2-40B4-BE49-F238E27FC236}">
                <a16:creationId xmlns:a16="http://schemas.microsoft.com/office/drawing/2014/main" id="{8E0447F7-5618-3786-2F1D-45D1EA3C2866}"/>
              </a:ext>
            </a:extLst>
          </p:cNvPr>
          <p:cNvSpPr>
            <a:spLocks noGrp="1"/>
          </p:cNvSpPr>
          <p:nvPr>
            <p:ph idx="1"/>
          </p:nvPr>
        </p:nvSpPr>
        <p:spPr/>
        <p:txBody>
          <a:bodyPr/>
          <a:lstStyle/>
          <a:p>
            <a:pPr marL="685800" indent="-685800">
              <a:buFont typeface="Arial" panose="020B0604020202020204" pitchFamily="34" charset="0"/>
              <a:buChar char="•"/>
            </a:pPr>
            <a:r>
              <a:rPr lang="en-US" altLang="en-US" sz="4800" b="0" dirty="0">
                <a:latin typeface="National" panose="020B0504030502020203" pitchFamily="34" charset="0"/>
                <a:cs typeface="National" panose="020B0504030502020203" pitchFamily="34" charset="0"/>
              </a:rPr>
              <a:t>Live captions are available during the webinar </a:t>
            </a:r>
          </a:p>
          <a:p>
            <a:pPr marL="685800" indent="-685800">
              <a:buFont typeface="Arial" panose="020B0604020202020204" pitchFamily="34" charset="0"/>
              <a:buChar char="•"/>
            </a:pPr>
            <a:r>
              <a:rPr lang="en-US" altLang="en-US" sz="4800" b="0" dirty="0">
                <a:latin typeface="National" panose="020B0504030502020203" pitchFamily="34" charset="0"/>
                <a:cs typeface="National" panose="020B0504030502020203" pitchFamily="34" charset="0"/>
              </a:rPr>
              <a:t>Slides, a transcript and a recording, will be made available post-webinar</a:t>
            </a:r>
          </a:p>
          <a:p>
            <a:pPr marL="685800" indent="-685800">
              <a:buFont typeface="Arial" panose="020B0604020202020204" pitchFamily="34" charset="0"/>
              <a:buChar char="•"/>
            </a:pPr>
            <a:r>
              <a:rPr lang="en-US" altLang="en-US" sz="4800" b="0" dirty="0">
                <a:latin typeface="National" panose="020B0504030502020203" pitchFamily="34" charset="0"/>
                <a:cs typeface="National" panose="020B0504030502020203" pitchFamily="34" charset="0"/>
              </a:rPr>
              <a:t>Please use the Q&amp;A window to ask questions</a:t>
            </a:r>
          </a:p>
          <a:p>
            <a:pPr marL="685800" indent="-685800">
              <a:buFont typeface="Arial" panose="020B0604020202020204" pitchFamily="34" charset="0"/>
              <a:buChar char="•"/>
            </a:pPr>
            <a:r>
              <a:rPr lang="en-US" altLang="en-US" sz="4800" b="0" dirty="0">
                <a:latin typeface="National" panose="020B0504030502020203" pitchFamily="34" charset="0"/>
                <a:cs typeface="National" panose="020B0504030502020203" pitchFamily="34" charset="0"/>
              </a:rPr>
              <a:t>We’ll send you an email including a survey after the webinar</a:t>
            </a:r>
          </a:p>
          <a:p>
            <a:endParaRPr lang="en-GB" dirty="0">
              <a:latin typeface="National" panose="020B0504030502020203" pitchFamily="34" charset="0"/>
              <a:cs typeface="National" panose="020B0504030502020203" pitchFamily="34" charset="0"/>
            </a:endParaRPr>
          </a:p>
        </p:txBody>
      </p:sp>
      <p:sp>
        <p:nvSpPr>
          <p:cNvPr id="4" name="Footer Placeholder 3">
            <a:extLst>
              <a:ext uri="{FF2B5EF4-FFF2-40B4-BE49-F238E27FC236}">
                <a16:creationId xmlns:a16="http://schemas.microsoft.com/office/drawing/2014/main" id="{0879C281-52A3-9B99-7BD6-6FA07D505C6B}"/>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033AB9CA-97AE-E2F5-CC60-7589B909D281}"/>
              </a:ext>
            </a:extLst>
          </p:cNvPr>
          <p:cNvSpPr>
            <a:spLocks noGrp="1"/>
          </p:cNvSpPr>
          <p:nvPr>
            <p:ph type="sldNum" sz="quarter" idx="12"/>
          </p:nvPr>
        </p:nvSpPr>
        <p:spPr/>
        <p:txBody>
          <a:bodyPr/>
          <a:lstStyle/>
          <a:p>
            <a:fld id="{0B868178-02AE-42FC-958D-6B8F13B60175}" type="slidenum">
              <a:rPr lang="en-GB" smtClean="0"/>
              <a:pPr/>
              <a:t>2</a:t>
            </a:fld>
            <a:endParaRPr lang="en-GB"/>
          </a:p>
        </p:txBody>
      </p:sp>
    </p:spTree>
    <p:extLst>
      <p:ext uri="{BB962C8B-B14F-4D97-AF65-F5344CB8AC3E}">
        <p14:creationId xmlns:p14="http://schemas.microsoft.com/office/powerpoint/2010/main" val="158406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2B7DE3-9B16-BA85-5161-861464E18AC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17DFCA-8552-1D4D-7DC6-45675F1EC5F0}"/>
              </a:ext>
            </a:extLst>
          </p:cNvPr>
          <p:cNvSpPr>
            <a:spLocks noGrp="1"/>
          </p:cNvSpPr>
          <p:nvPr>
            <p:ph type="ftr" sz="quarter" idx="11"/>
          </p:nvPr>
        </p:nvSpPr>
        <p:spPr/>
        <p:txBody>
          <a:bodyPr/>
          <a:lstStyle/>
          <a:p>
            <a:pPr marL="0" marR="0" lvl="0" indent="0" algn="l" defTabSz="179460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C1836"/>
                </a:solidFill>
                <a:effectLst/>
                <a:uLnTx/>
                <a:uFillTx/>
                <a:latin typeface="Arial"/>
                <a:ea typeface="+mn-ea"/>
                <a:cs typeface="+mn-cs"/>
              </a:rPr>
              <a:t>© [New name] 2024</a:t>
            </a:r>
          </a:p>
        </p:txBody>
      </p:sp>
      <p:sp>
        <p:nvSpPr>
          <p:cNvPr id="4" name="Slide Number Placeholder 3">
            <a:extLst>
              <a:ext uri="{FF2B5EF4-FFF2-40B4-BE49-F238E27FC236}">
                <a16:creationId xmlns:a16="http://schemas.microsoft.com/office/drawing/2014/main" id="{8B0BCC49-939E-0A94-5665-0770E2156813}"/>
              </a:ext>
            </a:extLst>
          </p:cNvPr>
          <p:cNvSpPr>
            <a:spLocks noGrp="1"/>
          </p:cNvSpPr>
          <p:nvPr>
            <p:ph type="sldNum" sz="quarter" idx="12"/>
          </p:nvPr>
        </p:nvSpPr>
        <p:spPr/>
        <p:txBody>
          <a:bodyPr/>
          <a:lstStyle/>
          <a:p>
            <a:pPr marL="0" marR="0" lvl="0" indent="0" algn="r" defTabSz="1794601" rtl="0" eaLnBrk="1" fontAlgn="auto" latinLnBrk="0" hangingPunct="1">
              <a:lnSpc>
                <a:spcPct val="100000"/>
              </a:lnSpc>
              <a:spcBef>
                <a:spcPts val="0"/>
              </a:spcBef>
              <a:spcAft>
                <a:spcPts val="0"/>
              </a:spcAft>
              <a:buClrTx/>
              <a:buSzTx/>
              <a:buFontTx/>
              <a:buNone/>
              <a:tabLst/>
              <a:defRPr/>
            </a:pPr>
            <a:fld id="{0B868178-02AE-42FC-958D-6B8F13B60175}" type="slidenum">
              <a:rPr kumimoji="0" lang="en-GB" sz="2400" b="1" i="0" u="none" strike="noStrike" kern="1200" cap="none" spc="0" normalizeH="0" baseline="0" noProof="0" smtClean="0">
                <a:ln>
                  <a:noFill/>
                </a:ln>
                <a:solidFill>
                  <a:srgbClr val="1C1836"/>
                </a:solidFill>
                <a:effectLst/>
                <a:uLnTx/>
                <a:uFillTx/>
                <a:latin typeface="Arial"/>
                <a:ea typeface="+mn-ea"/>
                <a:cs typeface="+mn-cs"/>
              </a:rPr>
              <a:pPr marL="0" marR="0" lvl="0" indent="0" algn="r" defTabSz="1794601" rtl="0" eaLnBrk="1" fontAlgn="auto" latinLnBrk="0" hangingPunct="1">
                <a:lnSpc>
                  <a:spcPct val="100000"/>
                </a:lnSpc>
                <a:spcBef>
                  <a:spcPts val="0"/>
                </a:spcBef>
                <a:spcAft>
                  <a:spcPts val="0"/>
                </a:spcAft>
                <a:buClrTx/>
                <a:buSzTx/>
                <a:buFontTx/>
                <a:buNone/>
                <a:tabLst/>
                <a:defRPr/>
              </a:pPr>
              <a:t>3</a:t>
            </a:fld>
            <a:endParaRPr kumimoji="0" lang="en-GB" sz="2400" b="1" i="0" u="none" strike="noStrike" kern="1200" cap="none" spc="0" normalizeH="0" baseline="0" noProof="0">
              <a:ln>
                <a:noFill/>
              </a:ln>
              <a:solidFill>
                <a:srgbClr val="1C1836"/>
              </a:solidFill>
              <a:effectLst/>
              <a:uLnTx/>
              <a:uFillTx/>
              <a:latin typeface="Arial"/>
              <a:ea typeface="+mn-ea"/>
              <a:cs typeface="+mn-cs"/>
            </a:endParaRPr>
          </a:p>
        </p:txBody>
      </p:sp>
      <p:sp>
        <p:nvSpPr>
          <p:cNvPr id="12" name="Title 6">
            <a:extLst>
              <a:ext uri="{FF2B5EF4-FFF2-40B4-BE49-F238E27FC236}">
                <a16:creationId xmlns:a16="http://schemas.microsoft.com/office/drawing/2014/main" id="{7D83A563-7865-B50B-BD6B-25D0DBD1B972}"/>
              </a:ext>
            </a:extLst>
          </p:cNvPr>
          <p:cNvSpPr>
            <a:spLocks noGrp="1"/>
          </p:cNvSpPr>
          <p:nvPr>
            <p:ph type="title"/>
          </p:nvPr>
        </p:nvSpPr>
        <p:spPr>
          <a:xfrm>
            <a:off x="936313" y="1046550"/>
            <a:ext cx="8943668" cy="782250"/>
          </a:xfrm>
        </p:spPr>
        <p:txBody>
          <a:bodyPr/>
          <a:lstStyle/>
          <a:p>
            <a:pPr algn="l"/>
            <a:r>
              <a:rPr lang="en-GB">
                <a:solidFill>
                  <a:schemeClr val="tx1"/>
                </a:solidFill>
                <a:latin typeface="National"/>
              </a:rPr>
              <a:t>Our webinar today</a:t>
            </a:r>
            <a:endParaRPr lang="en-GB">
              <a:solidFill>
                <a:schemeClr val="tx1"/>
              </a:solidFill>
            </a:endParaRPr>
          </a:p>
        </p:txBody>
      </p:sp>
      <p:pic>
        <p:nvPicPr>
          <p:cNvPr id="13" name="Picture 12">
            <a:extLst>
              <a:ext uri="{FF2B5EF4-FFF2-40B4-BE49-F238E27FC236}">
                <a16:creationId xmlns:a16="http://schemas.microsoft.com/office/drawing/2014/main" id="{31903262-3C44-203A-245E-C77638CB6203}"/>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998585" y="3209158"/>
            <a:ext cx="4656178" cy="4656178"/>
          </a:xfrm>
          <a:prstGeom prst="ellipse">
            <a:avLst/>
          </a:prstGeom>
        </p:spPr>
      </p:pic>
      <p:sp>
        <p:nvSpPr>
          <p:cNvPr id="19" name="Title 6">
            <a:extLst>
              <a:ext uri="{FF2B5EF4-FFF2-40B4-BE49-F238E27FC236}">
                <a16:creationId xmlns:a16="http://schemas.microsoft.com/office/drawing/2014/main" id="{7DDEB653-6F31-4985-E1F9-0422AD4F7B52}"/>
              </a:ext>
            </a:extLst>
          </p:cNvPr>
          <p:cNvSpPr txBox="1">
            <a:spLocks/>
          </p:cNvSpPr>
          <p:nvPr/>
        </p:nvSpPr>
        <p:spPr>
          <a:xfrm>
            <a:off x="1476993" y="8319213"/>
            <a:ext cx="5356692" cy="2081454"/>
          </a:xfrm>
          <a:prstGeom prst="rect">
            <a:avLst/>
          </a:prstGeom>
        </p:spPr>
        <p:txBody>
          <a:bodyPr vert="horz" lIns="0" tIns="0" rIns="0" bIns="0" rtlCol="0" anchor="t" anchorCtr="0">
            <a:noAutofit/>
          </a:bodyPr>
          <a:lstStyle>
            <a:lvl1pPr algn="ctr" defTabSz="914400" rtl="0" eaLnBrk="1" latinLnBrk="0" hangingPunct="1">
              <a:lnSpc>
                <a:spcPct val="85000"/>
              </a:lnSpc>
              <a:spcBef>
                <a:spcPct val="0"/>
              </a:spcBef>
              <a:buNone/>
              <a:defRPr sz="6500" b="1" i="0" kern="1200" spc="-100" baseline="0">
                <a:solidFill>
                  <a:srgbClr val="1BFBF9"/>
                </a:solidFill>
                <a:latin typeface="National" panose="020B0504030502020203" pitchFamily="34" charset="77"/>
                <a:ea typeface="+mj-ea"/>
                <a:cs typeface="National" panose="020B0504030502020203" pitchFamily="34" charset="77"/>
              </a:defRPr>
            </a:lvl1pPr>
          </a:lstStyle>
          <a:p>
            <a:pPr lvl="0">
              <a:lnSpc>
                <a:spcPct val="100000"/>
              </a:lnSpc>
              <a:spcBef>
                <a:spcPts val="0"/>
              </a:spcBef>
              <a:defRPr/>
            </a:pPr>
            <a:r>
              <a:rPr lang="en-GB" sz="4000" dirty="0">
                <a:solidFill>
                  <a:srgbClr val="000000"/>
                </a:solidFill>
              </a:rPr>
              <a:t>Host: </a:t>
            </a:r>
            <a:r>
              <a:rPr lang="en-GB" sz="4000" b="0" dirty="0">
                <a:solidFill>
                  <a:srgbClr val="000000"/>
                </a:solidFill>
              </a:rPr>
              <a:t>Emma Blamont, Head of Research and Programmes</a:t>
            </a:r>
            <a:endParaRPr lang="en-GB" sz="4000" dirty="0">
              <a:solidFill>
                <a:srgbClr val="000000"/>
              </a:solidFill>
            </a:endParaRPr>
          </a:p>
        </p:txBody>
      </p:sp>
      <p:sp>
        <p:nvSpPr>
          <p:cNvPr id="21" name="Title 6">
            <a:extLst>
              <a:ext uri="{FF2B5EF4-FFF2-40B4-BE49-F238E27FC236}">
                <a16:creationId xmlns:a16="http://schemas.microsoft.com/office/drawing/2014/main" id="{454A8DF9-7918-6DE5-36BE-9090B2A35C94}"/>
              </a:ext>
            </a:extLst>
          </p:cNvPr>
          <p:cNvSpPr txBox="1">
            <a:spLocks/>
          </p:cNvSpPr>
          <p:nvPr/>
        </p:nvSpPr>
        <p:spPr>
          <a:xfrm>
            <a:off x="7720166" y="8319213"/>
            <a:ext cx="8943668" cy="2081454"/>
          </a:xfrm>
          <a:prstGeom prst="rect">
            <a:avLst/>
          </a:prstGeom>
        </p:spPr>
        <p:txBody>
          <a:bodyPr vert="horz" lIns="0" tIns="0" rIns="0" bIns="0" rtlCol="0" anchor="t" anchorCtr="0">
            <a:noAutofit/>
          </a:bodyPr>
          <a:lstStyle>
            <a:lvl1pPr algn="ctr" defTabSz="914400" rtl="0" eaLnBrk="1" latinLnBrk="0" hangingPunct="1">
              <a:lnSpc>
                <a:spcPct val="85000"/>
              </a:lnSpc>
              <a:spcBef>
                <a:spcPct val="0"/>
              </a:spcBef>
              <a:buNone/>
              <a:defRPr sz="6500" b="1" i="0" kern="1200" spc="-100" baseline="0">
                <a:solidFill>
                  <a:srgbClr val="1BFBF9"/>
                </a:solidFill>
                <a:latin typeface="National" panose="020B0504030502020203" pitchFamily="34" charset="77"/>
                <a:ea typeface="+mj-ea"/>
                <a:cs typeface="National" panose="020B0504030502020203" pitchFamily="34" charset="77"/>
              </a:defRPr>
            </a:lvl1pPr>
          </a:lstStyle>
          <a:p>
            <a:pPr lvl="0">
              <a:lnSpc>
                <a:spcPct val="100000"/>
              </a:lnSpc>
              <a:spcBef>
                <a:spcPts val="0"/>
              </a:spcBef>
              <a:defRPr/>
            </a:pPr>
            <a:r>
              <a:rPr lang="en-GB" sz="4000">
                <a:solidFill>
                  <a:srgbClr val="000000"/>
                </a:solidFill>
              </a:rPr>
              <a:t>Speaker: </a:t>
            </a:r>
            <a:r>
              <a:rPr lang="en-GB" sz="4000" b="0">
                <a:solidFill>
                  <a:srgbClr val="000000"/>
                </a:solidFill>
              </a:rPr>
              <a:t>Professor Ted </a:t>
            </a:r>
            <a:r>
              <a:rPr lang="en-GB" sz="4000" b="0" err="1">
                <a:solidFill>
                  <a:srgbClr val="000000"/>
                </a:solidFill>
              </a:rPr>
              <a:t>Garway</a:t>
            </a:r>
            <a:r>
              <a:rPr lang="en-GB" sz="4000" b="0">
                <a:solidFill>
                  <a:srgbClr val="000000"/>
                </a:solidFill>
              </a:rPr>
              <a:t>-Heath, Professor of Ophthalmology at UCL, and consultant ophthalmic eye surgeon at Moorfields Eye Hospital</a:t>
            </a:r>
            <a:endParaRPr lang="en-GB" sz="4000">
              <a:solidFill>
                <a:srgbClr val="000000"/>
              </a:solidFill>
            </a:endParaRPr>
          </a:p>
        </p:txBody>
      </p:sp>
      <p:sp>
        <p:nvSpPr>
          <p:cNvPr id="7" name="Title 6">
            <a:extLst>
              <a:ext uri="{FF2B5EF4-FFF2-40B4-BE49-F238E27FC236}">
                <a16:creationId xmlns:a16="http://schemas.microsoft.com/office/drawing/2014/main" id="{56730173-3F7E-2254-1800-A454AF5AD1F7}"/>
              </a:ext>
            </a:extLst>
          </p:cNvPr>
          <p:cNvSpPr txBox="1">
            <a:spLocks/>
          </p:cNvSpPr>
          <p:nvPr/>
        </p:nvSpPr>
        <p:spPr>
          <a:xfrm>
            <a:off x="17550315" y="8319213"/>
            <a:ext cx="5153568" cy="2081454"/>
          </a:xfrm>
          <a:prstGeom prst="rect">
            <a:avLst/>
          </a:prstGeom>
        </p:spPr>
        <p:txBody>
          <a:bodyPr vert="horz" lIns="0" tIns="0" rIns="0" bIns="0" rtlCol="0" anchor="t" anchorCtr="0">
            <a:noAutofit/>
          </a:bodyPr>
          <a:lstStyle>
            <a:lvl1pPr algn="ctr" defTabSz="914400" rtl="0" eaLnBrk="1" latinLnBrk="0" hangingPunct="1">
              <a:lnSpc>
                <a:spcPct val="85000"/>
              </a:lnSpc>
              <a:spcBef>
                <a:spcPct val="0"/>
              </a:spcBef>
              <a:buNone/>
              <a:defRPr sz="6500" b="1" i="0" kern="1200" spc="-100" baseline="0">
                <a:solidFill>
                  <a:srgbClr val="1BFBF9"/>
                </a:solidFill>
                <a:latin typeface="National" panose="020B0504030502020203" pitchFamily="34" charset="77"/>
                <a:ea typeface="+mj-ea"/>
                <a:cs typeface="National" panose="020B0504030502020203" pitchFamily="34" charset="77"/>
              </a:defRPr>
            </a:lvl1pPr>
          </a:lstStyle>
          <a:p>
            <a:pPr>
              <a:lnSpc>
                <a:spcPct val="100000"/>
              </a:lnSpc>
              <a:spcBef>
                <a:spcPts val="0"/>
              </a:spcBef>
              <a:defRPr/>
            </a:pPr>
            <a:r>
              <a:rPr lang="en-GB" sz="4000">
                <a:solidFill>
                  <a:srgbClr val="000000"/>
                </a:solidFill>
              </a:rPr>
              <a:t>Speaker: </a:t>
            </a:r>
            <a:r>
              <a:rPr lang="en-GB" sz="4000" b="0">
                <a:solidFill>
                  <a:srgbClr val="000000"/>
                </a:solidFill>
              </a:rPr>
              <a:t>Zaynab Rehman, Communications Assistant, Fight for Sight</a:t>
            </a:r>
          </a:p>
        </p:txBody>
      </p:sp>
      <p:pic>
        <p:nvPicPr>
          <p:cNvPr id="2" name="Picture 1">
            <a:extLst>
              <a:ext uri="{FF2B5EF4-FFF2-40B4-BE49-F238E27FC236}">
                <a16:creationId xmlns:a16="http://schemas.microsoft.com/office/drawing/2014/main" id="{1C35D2E8-213D-7552-AF7A-AC3824BA526E}"/>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9879981" y="3209158"/>
            <a:ext cx="4656178" cy="4656178"/>
          </a:xfrm>
          <a:prstGeom prst="ellipse">
            <a:avLst/>
          </a:prstGeom>
        </p:spPr>
      </p:pic>
      <p:pic>
        <p:nvPicPr>
          <p:cNvPr id="5" name="Picture 4">
            <a:extLst>
              <a:ext uri="{FF2B5EF4-FFF2-40B4-BE49-F238E27FC236}">
                <a16:creationId xmlns:a16="http://schemas.microsoft.com/office/drawing/2014/main" id="{C98C65FB-F4B5-0385-4586-5E3D5923A394}"/>
              </a:ext>
              <a:ext uri="{C183D7F6-B498-43B3-948B-1728B52AA6E4}">
                <adec:decorative xmlns:adec="http://schemas.microsoft.com/office/drawing/2017/decorative" val="0"/>
              </a:ext>
            </a:extLst>
          </p:cNvPr>
          <p:cNvPicPr>
            <a:picLocks noChangeAspect="1"/>
          </p:cNvPicPr>
          <p:nvPr/>
        </p:nvPicPr>
        <p:blipFill>
          <a:blip r:embed="rId5"/>
          <a:srcRect/>
          <a:stretch/>
        </p:blipFill>
        <p:spPr>
          <a:xfrm>
            <a:off x="17799010" y="3209158"/>
            <a:ext cx="4656178" cy="4656178"/>
          </a:xfrm>
          <a:prstGeom prst="ellipse">
            <a:avLst/>
          </a:prstGeom>
        </p:spPr>
      </p:pic>
    </p:spTree>
    <p:extLst>
      <p:ext uri="{BB962C8B-B14F-4D97-AF65-F5344CB8AC3E}">
        <p14:creationId xmlns:p14="http://schemas.microsoft.com/office/powerpoint/2010/main" val="327592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B4CD24-EAE0-291A-8419-2306E1ECAB82}"/>
              </a:ext>
            </a:extLst>
          </p:cNvPr>
          <p:cNvSpPr>
            <a:spLocks noGrp="1"/>
          </p:cNvSpPr>
          <p:nvPr>
            <p:ph type="title"/>
          </p:nvPr>
        </p:nvSpPr>
        <p:spPr/>
        <p:txBody>
          <a:bodyPr/>
          <a:lstStyle/>
          <a:p>
            <a:r>
              <a:rPr lang="en-GB"/>
              <a:t>About Fight for Sight</a:t>
            </a:r>
          </a:p>
        </p:txBody>
      </p:sp>
      <p:sp>
        <p:nvSpPr>
          <p:cNvPr id="3" name="Text Placeholder 2">
            <a:extLst>
              <a:ext uri="{FF2B5EF4-FFF2-40B4-BE49-F238E27FC236}">
                <a16:creationId xmlns:a16="http://schemas.microsoft.com/office/drawing/2014/main" id="{B53900A3-57CE-2C54-BF69-9DB7E504C773}"/>
              </a:ext>
            </a:extLst>
          </p:cNvPr>
          <p:cNvSpPr>
            <a:spLocks noGrp="1"/>
          </p:cNvSpPr>
          <p:nvPr>
            <p:ph type="body" idx="1"/>
          </p:nvPr>
        </p:nvSpPr>
        <p:spPr/>
        <p:txBody>
          <a:bodyPr/>
          <a:lstStyle/>
          <a:p>
            <a:r>
              <a:rPr lang="en-GB" b="0">
                <a:latin typeface="National" panose="020B0504030502020203" pitchFamily="34" charset="77"/>
                <a:cs typeface="National" panose="020B0504030502020203" pitchFamily="34" charset="77"/>
              </a:rPr>
              <a:t>We fund the </a:t>
            </a:r>
            <a:r>
              <a:rPr lang="en-GB">
                <a:latin typeface="National" panose="020B0504030502020203" pitchFamily="34" charset="77"/>
                <a:cs typeface="National" panose="020B0504030502020203" pitchFamily="34" charset="77"/>
              </a:rPr>
              <a:t>brilliant minds </a:t>
            </a:r>
            <a:r>
              <a:rPr lang="en-GB" b="0">
                <a:latin typeface="National" panose="020B0504030502020203" pitchFamily="34" charset="77"/>
                <a:cs typeface="National" panose="020B0504030502020203" pitchFamily="34" charset="77"/>
              </a:rPr>
              <a:t>and </a:t>
            </a:r>
            <a:r>
              <a:rPr lang="en-GB">
                <a:latin typeface="National" panose="020B0504030502020203" pitchFamily="34" charset="77"/>
                <a:cs typeface="National" panose="020B0504030502020203" pitchFamily="34" charset="77"/>
              </a:rPr>
              <a:t>bright ideas</a:t>
            </a:r>
            <a:r>
              <a:rPr lang="en-GB" b="0">
                <a:latin typeface="National" panose="020B0504030502020203" pitchFamily="34" charset="77"/>
                <a:cs typeface="National" panose="020B0504030502020203" pitchFamily="34" charset="77"/>
              </a:rPr>
              <a:t> that </a:t>
            </a:r>
            <a:r>
              <a:rPr lang="en-GB">
                <a:latin typeface="National" panose="020B0504030502020203" pitchFamily="34" charset="77"/>
                <a:cs typeface="National" panose="020B0504030502020203" pitchFamily="34" charset="77"/>
              </a:rPr>
              <a:t>put change in sight</a:t>
            </a:r>
            <a:r>
              <a:rPr lang="en-GB" b="0">
                <a:latin typeface="National" panose="020B0504030502020203" pitchFamily="34" charset="77"/>
                <a:cs typeface="National" panose="020B0504030502020203" pitchFamily="34" charset="77"/>
              </a:rPr>
              <a:t>. </a:t>
            </a:r>
          </a:p>
        </p:txBody>
      </p:sp>
      <p:sp>
        <p:nvSpPr>
          <p:cNvPr id="4" name="Footer Placeholder 3">
            <a:extLst>
              <a:ext uri="{FF2B5EF4-FFF2-40B4-BE49-F238E27FC236}">
                <a16:creationId xmlns:a16="http://schemas.microsoft.com/office/drawing/2014/main" id="{3CCDB76F-BBFE-C1B0-240A-B4C9509ADCFA}"/>
              </a:ext>
            </a:extLst>
          </p:cNvPr>
          <p:cNvSpPr>
            <a:spLocks noGrp="1"/>
          </p:cNvSpPr>
          <p:nvPr>
            <p:ph type="ftr" sz="quarter" idx="11"/>
          </p:nvPr>
        </p:nvSpPr>
        <p:spPr/>
        <p:txBody>
          <a:bodyPr/>
          <a:lstStyle/>
          <a:p>
            <a:r>
              <a:rPr lang="en-GB"/>
              <a:t>Fight for Sight </a:t>
            </a:r>
          </a:p>
        </p:txBody>
      </p:sp>
      <p:sp>
        <p:nvSpPr>
          <p:cNvPr id="5" name="Slide Number Placeholder 4">
            <a:extLst>
              <a:ext uri="{FF2B5EF4-FFF2-40B4-BE49-F238E27FC236}">
                <a16:creationId xmlns:a16="http://schemas.microsoft.com/office/drawing/2014/main" id="{328E0842-5BF4-DFB8-C3B1-E5C5C1F8CEE5}"/>
              </a:ext>
            </a:extLst>
          </p:cNvPr>
          <p:cNvSpPr>
            <a:spLocks noGrp="1"/>
          </p:cNvSpPr>
          <p:nvPr>
            <p:ph type="sldNum" sz="quarter" idx="12"/>
          </p:nvPr>
        </p:nvSpPr>
        <p:spPr/>
        <p:txBody>
          <a:bodyPr/>
          <a:lstStyle/>
          <a:p>
            <a:fld id="{0B868178-02AE-42FC-958D-6B8F13B60175}" type="slidenum">
              <a:rPr lang="en-GB" smtClean="0"/>
              <a:pPr/>
              <a:t>4</a:t>
            </a:fld>
            <a:endParaRPr lang="en-GB"/>
          </a:p>
        </p:txBody>
      </p:sp>
      <p:pic>
        <p:nvPicPr>
          <p:cNvPr id="7" name="Picture 6" descr="A black and purple logo&#10;&#10;Description automatically generated">
            <a:extLst>
              <a:ext uri="{FF2B5EF4-FFF2-40B4-BE49-F238E27FC236}">
                <a16:creationId xmlns:a16="http://schemas.microsoft.com/office/drawing/2014/main" id="{30D78113-9A45-4639-8F9B-6E2C48843E97}"/>
              </a:ext>
            </a:extLst>
          </p:cNvPr>
          <p:cNvPicPr>
            <a:picLocks noChangeAspect="1"/>
          </p:cNvPicPr>
          <p:nvPr/>
        </p:nvPicPr>
        <p:blipFill>
          <a:blip r:embed="rId3"/>
          <a:stretch>
            <a:fillRect/>
          </a:stretch>
        </p:blipFill>
        <p:spPr>
          <a:xfrm>
            <a:off x="14856296" y="5417800"/>
            <a:ext cx="7446670" cy="5871577"/>
          </a:xfrm>
          <a:prstGeom prst="rect">
            <a:avLst/>
          </a:prstGeom>
        </p:spPr>
      </p:pic>
    </p:spTree>
    <p:extLst>
      <p:ext uri="{BB962C8B-B14F-4D97-AF65-F5344CB8AC3E}">
        <p14:creationId xmlns:p14="http://schemas.microsoft.com/office/powerpoint/2010/main" val="118379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45D3A6-C4CC-6806-C8E7-928BDDAD63D1}"/>
              </a:ext>
            </a:extLst>
          </p:cNvPr>
          <p:cNvSpPr>
            <a:spLocks noGrp="1"/>
          </p:cNvSpPr>
          <p:nvPr>
            <p:ph type="title"/>
          </p:nvPr>
        </p:nvSpPr>
        <p:spPr/>
        <p:txBody>
          <a:bodyPr/>
          <a:lstStyle/>
          <a:p>
            <a:r>
              <a:rPr lang="en-GB"/>
              <a:t>Our brand story, imagine…</a:t>
            </a:r>
          </a:p>
        </p:txBody>
      </p:sp>
      <p:sp>
        <p:nvSpPr>
          <p:cNvPr id="9" name="Text Placeholder 8">
            <a:extLst>
              <a:ext uri="{FF2B5EF4-FFF2-40B4-BE49-F238E27FC236}">
                <a16:creationId xmlns:a16="http://schemas.microsoft.com/office/drawing/2014/main" id="{D0923ACE-97FB-0AE2-3BD4-62D83F0B3A35}"/>
              </a:ext>
            </a:extLst>
          </p:cNvPr>
          <p:cNvSpPr>
            <a:spLocks noGrp="1"/>
          </p:cNvSpPr>
          <p:nvPr>
            <p:ph type="body" idx="1"/>
          </p:nvPr>
        </p:nvSpPr>
        <p:spPr/>
        <p:txBody>
          <a:bodyPr/>
          <a:lstStyle/>
          <a:p>
            <a:r>
              <a:rPr lang="en-GB" sz="8000"/>
              <a:t>Imagine being told that you, or someone you love, is losing their sight. At that moment, two profound questions present: </a:t>
            </a:r>
          </a:p>
          <a:p>
            <a:r>
              <a:rPr lang="en-GB" sz="8000">
                <a:latin typeface="National" panose="020B0504030502020203" pitchFamily="34" charset="77"/>
                <a:cs typeface="National" panose="020B0504030502020203" pitchFamily="34" charset="77"/>
              </a:rPr>
              <a:t>Can this be stopped? How do I live my life?</a:t>
            </a:r>
          </a:p>
          <a:p>
            <a:endParaRPr lang="en-GB" sz="8000"/>
          </a:p>
          <a:p>
            <a:endParaRPr lang="en-GB" sz="8000"/>
          </a:p>
          <a:p>
            <a:endParaRPr lang="en-GB"/>
          </a:p>
        </p:txBody>
      </p:sp>
      <p:sp>
        <p:nvSpPr>
          <p:cNvPr id="4" name="Footer Placeholder 3">
            <a:extLst>
              <a:ext uri="{FF2B5EF4-FFF2-40B4-BE49-F238E27FC236}">
                <a16:creationId xmlns:a16="http://schemas.microsoft.com/office/drawing/2014/main" id="{C84CEAF4-A7AF-00E1-E4E0-E3DB1BFBF972}"/>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B71DC195-F8CD-5869-D5BE-10E01ED1A7A3}"/>
              </a:ext>
            </a:extLst>
          </p:cNvPr>
          <p:cNvSpPr>
            <a:spLocks noGrp="1"/>
          </p:cNvSpPr>
          <p:nvPr>
            <p:ph type="sldNum" sz="quarter" idx="12"/>
          </p:nvPr>
        </p:nvSpPr>
        <p:spPr/>
        <p:txBody>
          <a:bodyPr/>
          <a:lstStyle/>
          <a:p>
            <a:fld id="{0B868178-02AE-42FC-958D-6B8F13B60175}" type="slidenum">
              <a:rPr lang="en-GB" smtClean="0"/>
              <a:pPr/>
              <a:t>5</a:t>
            </a:fld>
            <a:endParaRPr lang="en-GB"/>
          </a:p>
        </p:txBody>
      </p:sp>
    </p:spTree>
    <p:extLst>
      <p:ext uri="{BB962C8B-B14F-4D97-AF65-F5344CB8AC3E}">
        <p14:creationId xmlns:p14="http://schemas.microsoft.com/office/powerpoint/2010/main" val="73094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96B7-12DC-8F33-2E41-6F7F062B1277}"/>
              </a:ext>
            </a:extLst>
          </p:cNvPr>
          <p:cNvSpPr>
            <a:spLocks noGrp="1"/>
          </p:cNvSpPr>
          <p:nvPr>
            <p:ph type="title"/>
          </p:nvPr>
        </p:nvSpPr>
        <p:spPr/>
        <p:txBody>
          <a:bodyPr/>
          <a:lstStyle/>
          <a:p>
            <a:r>
              <a:rPr lang="en-GB"/>
              <a:t>Research strategy</a:t>
            </a:r>
          </a:p>
        </p:txBody>
      </p:sp>
      <p:pic>
        <p:nvPicPr>
          <p:cNvPr id="6" name="Picture Placeholder 5" descr="Two researchers smiling towards the camera. There is a microscope and test tubes in the foreground. ">
            <a:extLst>
              <a:ext uri="{FF2B5EF4-FFF2-40B4-BE49-F238E27FC236}">
                <a16:creationId xmlns:a16="http://schemas.microsoft.com/office/drawing/2014/main" id="{18F5E582-EBE0-F5B9-700F-84BC79B1E641}"/>
              </a:ext>
            </a:extLst>
          </p:cNvPr>
          <p:cNvPicPr>
            <a:picLocks noGrp="1" noChangeAspect="1"/>
          </p:cNvPicPr>
          <p:nvPr>
            <p:ph type="pic" sz="quarter" idx="13"/>
          </p:nvPr>
        </p:nvPicPr>
        <p:blipFill>
          <a:blip r:embed="rId2"/>
          <a:srcRect t="7812" b="7812"/>
          <a:stretch/>
        </p:blipFill>
        <p:spPr/>
      </p:pic>
      <p:sp>
        <p:nvSpPr>
          <p:cNvPr id="4" name="Text Placeholder 3">
            <a:extLst>
              <a:ext uri="{FF2B5EF4-FFF2-40B4-BE49-F238E27FC236}">
                <a16:creationId xmlns:a16="http://schemas.microsoft.com/office/drawing/2014/main" id="{7A6B78C4-2518-C1E5-68CD-F2312CBEF23E}"/>
              </a:ext>
            </a:extLst>
          </p:cNvPr>
          <p:cNvSpPr>
            <a:spLocks noGrp="1"/>
          </p:cNvSpPr>
          <p:nvPr>
            <p:ph type="body" sz="quarter" idx="14"/>
          </p:nvPr>
        </p:nvSpPr>
        <p:spPr/>
        <p:txBody>
          <a:bodyPr/>
          <a:lstStyle/>
          <a:p>
            <a:r>
              <a:rPr lang="en-GB" sz="6600"/>
              <a:t>Our researchers are working to better understand, diagnose, prevent and treat vision loss.</a:t>
            </a:r>
          </a:p>
          <a:p>
            <a:endParaRPr lang="en-GB"/>
          </a:p>
          <a:p>
            <a:endParaRPr lang="en-GB"/>
          </a:p>
        </p:txBody>
      </p:sp>
    </p:spTree>
    <p:extLst>
      <p:ext uri="{BB962C8B-B14F-4D97-AF65-F5344CB8AC3E}">
        <p14:creationId xmlns:p14="http://schemas.microsoft.com/office/powerpoint/2010/main" val="3380357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People sitting around a table at Jamie's Farm.&#10;We funded visits to the Farm for young people who are blind and vision impaired. ">
            <a:extLst>
              <a:ext uri="{FF2B5EF4-FFF2-40B4-BE49-F238E27FC236}">
                <a16:creationId xmlns:a16="http://schemas.microsoft.com/office/drawing/2014/main" id="{C70EE436-C653-97B2-CD73-F826AC70BD38}"/>
              </a:ext>
            </a:extLst>
          </p:cNvPr>
          <p:cNvPicPr>
            <a:picLocks noChangeAspect="1"/>
          </p:cNvPicPr>
          <p:nvPr/>
        </p:nvPicPr>
        <p:blipFill>
          <a:blip r:embed="rId3"/>
          <a:srcRect t="7842" b="7842"/>
          <a:stretch>
            <a:fillRect/>
          </a:stretch>
        </p:blipFill>
        <p:spPr>
          <a:xfrm>
            <a:off x="-314" y="-35038"/>
            <a:ext cx="24384000" cy="13716000"/>
          </a:xfrm>
          <a:prstGeom prst="rect">
            <a:avLst/>
          </a:prstGeom>
        </p:spPr>
      </p:pic>
      <p:sp>
        <p:nvSpPr>
          <p:cNvPr id="2" name="Title 1">
            <a:extLst>
              <a:ext uri="{FF2B5EF4-FFF2-40B4-BE49-F238E27FC236}">
                <a16:creationId xmlns:a16="http://schemas.microsoft.com/office/drawing/2014/main" id="{C111309E-4F2F-F0D5-08EE-7B5D136180EF}"/>
              </a:ext>
            </a:extLst>
          </p:cNvPr>
          <p:cNvSpPr>
            <a:spLocks noGrp="1"/>
          </p:cNvSpPr>
          <p:nvPr>
            <p:ph type="title"/>
          </p:nvPr>
        </p:nvSpPr>
        <p:spPr/>
        <p:txBody>
          <a:bodyPr/>
          <a:lstStyle/>
          <a:p>
            <a:r>
              <a:rPr lang="en-GB"/>
              <a:t>Social change</a:t>
            </a:r>
          </a:p>
        </p:txBody>
      </p:sp>
      <p:sp>
        <p:nvSpPr>
          <p:cNvPr id="3" name="Text Placeholder 2">
            <a:extLst>
              <a:ext uri="{FF2B5EF4-FFF2-40B4-BE49-F238E27FC236}">
                <a16:creationId xmlns:a16="http://schemas.microsoft.com/office/drawing/2014/main" id="{4982F132-62CC-3490-666F-8495EE8C3F4A}"/>
              </a:ext>
            </a:extLst>
          </p:cNvPr>
          <p:cNvSpPr>
            <a:spLocks noGrp="1"/>
          </p:cNvSpPr>
          <p:nvPr>
            <p:ph type="body" sz="quarter" idx="14"/>
          </p:nvPr>
        </p:nvSpPr>
        <p:spPr/>
        <p:txBody>
          <a:bodyPr/>
          <a:lstStyle/>
          <a:p>
            <a:r>
              <a:rPr lang="en-GB" sz="6600"/>
              <a:t>The partnerships we build and initiatives we support are </a:t>
            </a:r>
            <a:r>
              <a:rPr lang="en-GB" sz="6600">
                <a:latin typeface="National" panose="020B0504030502020203" pitchFamily="34" charset="77"/>
                <a:cs typeface="National" panose="020B0504030502020203" pitchFamily="34" charset="77"/>
              </a:rPr>
              <a:t>changing lives </a:t>
            </a:r>
            <a:r>
              <a:rPr lang="en-GB" sz="6600"/>
              <a:t>for blind and vision impaired people.</a:t>
            </a:r>
          </a:p>
        </p:txBody>
      </p:sp>
    </p:spTree>
    <p:extLst>
      <p:ext uri="{BB962C8B-B14F-4D97-AF65-F5344CB8AC3E}">
        <p14:creationId xmlns:p14="http://schemas.microsoft.com/office/powerpoint/2010/main" val="529213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3B961E-A1DD-1585-D400-EE869D99ED8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6977DC-AD24-8837-887A-6B7E5C1E1DE9}"/>
              </a:ext>
            </a:extLst>
          </p:cNvPr>
          <p:cNvSpPr>
            <a:spLocks noGrp="1"/>
          </p:cNvSpPr>
          <p:nvPr>
            <p:ph type="ftr" sz="quarter" idx="11"/>
          </p:nvPr>
        </p:nvSpPr>
        <p:spPr/>
        <p:txBody>
          <a:bodyPr/>
          <a:lstStyle/>
          <a:p>
            <a:pPr marL="0" marR="0" lvl="0" indent="0" algn="l" defTabSz="179460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C1836"/>
                </a:solidFill>
                <a:effectLst/>
                <a:uLnTx/>
                <a:uFillTx/>
                <a:latin typeface="Arial"/>
                <a:ea typeface="+mn-ea"/>
                <a:cs typeface="+mn-cs"/>
              </a:rPr>
              <a:t>© [New name] 2024</a:t>
            </a:r>
          </a:p>
        </p:txBody>
      </p:sp>
      <p:sp>
        <p:nvSpPr>
          <p:cNvPr id="4" name="Slide Number Placeholder 3">
            <a:extLst>
              <a:ext uri="{FF2B5EF4-FFF2-40B4-BE49-F238E27FC236}">
                <a16:creationId xmlns:a16="http://schemas.microsoft.com/office/drawing/2014/main" id="{8BD5514A-82C7-8F49-D85C-8257566296D8}"/>
              </a:ext>
            </a:extLst>
          </p:cNvPr>
          <p:cNvSpPr>
            <a:spLocks noGrp="1"/>
          </p:cNvSpPr>
          <p:nvPr>
            <p:ph type="sldNum" sz="quarter" idx="12"/>
          </p:nvPr>
        </p:nvSpPr>
        <p:spPr/>
        <p:txBody>
          <a:bodyPr/>
          <a:lstStyle/>
          <a:p>
            <a:pPr marL="0" marR="0" lvl="0" indent="0" algn="r" defTabSz="1794601" rtl="0" eaLnBrk="1" fontAlgn="auto" latinLnBrk="0" hangingPunct="1">
              <a:lnSpc>
                <a:spcPct val="100000"/>
              </a:lnSpc>
              <a:spcBef>
                <a:spcPts val="0"/>
              </a:spcBef>
              <a:spcAft>
                <a:spcPts val="0"/>
              </a:spcAft>
              <a:buClrTx/>
              <a:buSzTx/>
              <a:buFontTx/>
              <a:buNone/>
              <a:tabLst/>
              <a:defRPr/>
            </a:pPr>
            <a:fld id="{0B868178-02AE-42FC-958D-6B8F13B60175}" type="slidenum">
              <a:rPr kumimoji="0" lang="en-GB" sz="2400" b="1" i="0" u="none" strike="noStrike" kern="1200" cap="none" spc="0" normalizeH="0" baseline="0" noProof="0" smtClean="0">
                <a:ln>
                  <a:noFill/>
                </a:ln>
                <a:solidFill>
                  <a:srgbClr val="1C1836"/>
                </a:solidFill>
                <a:effectLst/>
                <a:uLnTx/>
                <a:uFillTx/>
                <a:latin typeface="Arial"/>
                <a:ea typeface="+mn-ea"/>
                <a:cs typeface="+mn-cs"/>
              </a:rPr>
              <a:pPr marL="0" marR="0" lvl="0" indent="0" algn="r" defTabSz="1794601" rtl="0" eaLnBrk="1" fontAlgn="auto" latinLnBrk="0" hangingPunct="1">
                <a:lnSpc>
                  <a:spcPct val="100000"/>
                </a:lnSpc>
                <a:spcBef>
                  <a:spcPts val="0"/>
                </a:spcBef>
                <a:spcAft>
                  <a:spcPts val="0"/>
                </a:spcAft>
                <a:buClrTx/>
                <a:buSzTx/>
                <a:buFontTx/>
                <a:buNone/>
                <a:tabLst/>
                <a:defRPr/>
              </a:pPr>
              <a:t>8</a:t>
            </a:fld>
            <a:endParaRPr kumimoji="0" lang="en-GB" sz="2400" b="1" i="0" u="none" strike="noStrike" kern="1200" cap="none" spc="0" normalizeH="0" baseline="0" noProof="0">
              <a:ln>
                <a:noFill/>
              </a:ln>
              <a:solidFill>
                <a:srgbClr val="1C1836"/>
              </a:solidFill>
              <a:effectLst/>
              <a:uLnTx/>
              <a:uFillTx/>
              <a:latin typeface="Arial"/>
              <a:ea typeface="+mn-ea"/>
              <a:cs typeface="+mn-cs"/>
            </a:endParaRPr>
          </a:p>
        </p:txBody>
      </p:sp>
      <p:sp>
        <p:nvSpPr>
          <p:cNvPr id="12" name="Title 6">
            <a:extLst>
              <a:ext uri="{FF2B5EF4-FFF2-40B4-BE49-F238E27FC236}">
                <a16:creationId xmlns:a16="http://schemas.microsoft.com/office/drawing/2014/main" id="{4FC29127-880E-6F66-37E8-B3DE94C25E31}"/>
              </a:ext>
            </a:extLst>
          </p:cNvPr>
          <p:cNvSpPr>
            <a:spLocks noGrp="1"/>
          </p:cNvSpPr>
          <p:nvPr>
            <p:ph type="title"/>
          </p:nvPr>
        </p:nvSpPr>
        <p:spPr>
          <a:xfrm>
            <a:off x="936313" y="1046550"/>
            <a:ext cx="8943668" cy="782250"/>
          </a:xfrm>
        </p:spPr>
        <p:txBody>
          <a:bodyPr/>
          <a:lstStyle/>
          <a:p>
            <a:pPr algn="l"/>
            <a:r>
              <a:rPr lang="en-GB">
                <a:solidFill>
                  <a:schemeClr val="tx1"/>
                </a:solidFill>
              </a:rPr>
              <a:t>Panel Discussion</a:t>
            </a:r>
          </a:p>
        </p:txBody>
      </p:sp>
      <p:pic>
        <p:nvPicPr>
          <p:cNvPr id="13" name="Picture 12">
            <a:extLst>
              <a:ext uri="{FF2B5EF4-FFF2-40B4-BE49-F238E27FC236}">
                <a16:creationId xmlns:a16="http://schemas.microsoft.com/office/drawing/2014/main" id="{4905EA43-2DD9-5D1D-9291-1CCE08C91B08}"/>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2043190" y="4346582"/>
            <a:ext cx="4656178" cy="4656178"/>
          </a:xfrm>
          <a:prstGeom prst="ellipse">
            <a:avLst/>
          </a:prstGeom>
        </p:spPr>
      </p:pic>
      <p:pic>
        <p:nvPicPr>
          <p:cNvPr id="2" name="Picture 1">
            <a:extLst>
              <a:ext uri="{FF2B5EF4-FFF2-40B4-BE49-F238E27FC236}">
                <a16:creationId xmlns:a16="http://schemas.microsoft.com/office/drawing/2014/main" id="{955CC615-AAA4-BD7E-2DEC-8FD984B35DD5}"/>
              </a:ext>
              <a:ext uri="{C183D7F6-B498-43B3-948B-1728B52AA6E4}">
                <adec:decorative xmlns:adec="http://schemas.microsoft.com/office/drawing/2017/decorative" val="0"/>
              </a:ext>
            </a:extLst>
          </p:cNvPr>
          <p:cNvPicPr>
            <a:picLocks noChangeAspect="1"/>
          </p:cNvPicPr>
          <p:nvPr/>
        </p:nvPicPr>
        <p:blipFill>
          <a:blip r:embed="rId4"/>
          <a:srcRect/>
          <a:stretch/>
        </p:blipFill>
        <p:spPr>
          <a:xfrm>
            <a:off x="9924586" y="4346582"/>
            <a:ext cx="4656178" cy="4656178"/>
          </a:xfrm>
          <a:prstGeom prst="ellipse">
            <a:avLst/>
          </a:prstGeom>
        </p:spPr>
      </p:pic>
      <p:pic>
        <p:nvPicPr>
          <p:cNvPr id="5" name="Picture 4">
            <a:extLst>
              <a:ext uri="{FF2B5EF4-FFF2-40B4-BE49-F238E27FC236}">
                <a16:creationId xmlns:a16="http://schemas.microsoft.com/office/drawing/2014/main" id="{8480DE79-FB79-6276-4924-69D4B00781C0}"/>
              </a:ext>
              <a:ext uri="{C183D7F6-B498-43B3-948B-1728B52AA6E4}">
                <adec:decorative xmlns:adec="http://schemas.microsoft.com/office/drawing/2017/decorative" val="0"/>
              </a:ext>
            </a:extLst>
          </p:cNvPr>
          <p:cNvPicPr>
            <a:picLocks noChangeAspect="1"/>
          </p:cNvPicPr>
          <p:nvPr/>
        </p:nvPicPr>
        <p:blipFill>
          <a:blip r:embed="rId5"/>
          <a:srcRect/>
          <a:stretch/>
        </p:blipFill>
        <p:spPr>
          <a:xfrm>
            <a:off x="17843615" y="4346582"/>
            <a:ext cx="4656178" cy="4656178"/>
          </a:xfrm>
          <a:prstGeom prst="ellipse">
            <a:avLst/>
          </a:prstGeom>
        </p:spPr>
      </p:pic>
    </p:spTree>
    <p:extLst>
      <p:ext uri="{BB962C8B-B14F-4D97-AF65-F5344CB8AC3E}">
        <p14:creationId xmlns:p14="http://schemas.microsoft.com/office/powerpoint/2010/main" val="1937936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FB14F-B299-9CA9-F1F7-4404D68D8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EB713-2DF4-A1E8-92F6-3400080EDD17}"/>
              </a:ext>
            </a:extLst>
          </p:cNvPr>
          <p:cNvSpPr>
            <a:spLocks noGrp="1"/>
          </p:cNvSpPr>
          <p:nvPr>
            <p:ph type="title"/>
          </p:nvPr>
        </p:nvSpPr>
        <p:spPr>
          <a:xfrm>
            <a:off x="935999" y="935038"/>
            <a:ext cx="22511375" cy="1584962"/>
          </a:xfrm>
        </p:spPr>
        <p:txBody>
          <a:bodyPr anchor="t">
            <a:normAutofit/>
          </a:bodyPr>
          <a:lstStyle/>
          <a:p>
            <a:r>
              <a:rPr lang="en-GB"/>
              <a:t>Q &amp; A</a:t>
            </a:r>
          </a:p>
        </p:txBody>
      </p:sp>
      <p:pic>
        <p:nvPicPr>
          <p:cNvPr id="7" name="Content Placeholder 6" descr="A light up sign with lights in the shape of a question mark. &#10;">
            <a:extLst>
              <a:ext uri="{FF2B5EF4-FFF2-40B4-BE49-F238E27FC236}">
                <a16:creationId xmlns:a16="http://schemas.microsoft.com/office/drawing/2014/main" id="{671E4A78-739C-ABB6-1A64-BFB04BF89BA6}"/>
              </a:ext>
            </a:extLst>
          </p:cNvPr>
          <p:cNvPicPr>
            <a:picLocks noGrp="1" noChangeAspect="1"/>
          </p:cNvPicPr>
          <p:nvPr>
            <p:ph idx="1"/>
          </p:nvPr>
        </p:nvPicPr>
        <p:blipFill>
          <a:blip r:embed="rId2"/>
          <a:srcRect t="36194" r="-1" b="26224"/>
          <a:stretch/>
        </p:blipFill>
        <p:spPr>
          <a:xfrm>
            <a:off x="935999" y="3419475"/>
            <a:ext cx="22511375" cy="8460000"/>
          </a:xfrm>
          <a:noFill/>
        </p:spPr>
      </p:pic>
      <p:sp>
        <p:nvSpPr>
          <p:cNvPr id="4" name="Footer Placeholder 3">
            <a:extLst>
              <a:ext uri="{FF2B5EF4-FFF2-40B4-BE49-F238E27FC236}">
                <a16:creationId xmlns:a16="http://schemas.microsoft.com/office/drawing/2014/main" id="{E15075E0-0F73-D5EB-6EAD-18F67DB4D039}"/>
              </a:ext>
            </a:extLst>
          </p:cNvPr>
          <p:cNvSpPr>
            <a:spLocks noGrp="1"/>
          </p:cNvSpPr>
          <p:nvPr>
            <p:ph type="ftr" sz="quarter" idx="11"/>
          </p:nvPr>
        </p:nvSpPr>
        <p:spPr>
          <a:xfrm>
            <a:off x="935999" y="12960000"/>
            <a:ext cx="7166601" cy="288000"/>
          </a:xfrm>
        </p:spPr>
        <p:txBody>
          <a:bodyPr anchor="b">
            <a:normAutofit/>
          </a:bodyPr>
          <a:lstStyle/>
          <a:p>
            <a:pPr>
              <a:spcAft>
                <a:spcPts val="600"/>
              </a:spcAft>
            </a:pPr>
            <a:r>
              <a:rPr lang="en-GB" noProof="0"/>
              <a:t>© Fight for Sight 2024</a:t>
            </a:r>
          </a:p>
        </p:txBody>
      </p:sp>
      <p:sp>
        <p:nvSpPr>
          <p:cNvPr id="5" name="Slide Number Placeholder 4">
            <a:extLst>
              <a:ext uri="{FF2B5EF4-FFF2-40B4-BE49-F238E27FC236}">
                <a16:creationId xmlns:a16="http://schemas.microsoft.com/office/drawing/2014/main" id="{AA2E2A73-B123-BD04-070F-AAC9D69B8394}"/>
              </a:ext>
            </a:extLst>
          </p:cNvPr>
          <p:cNvSpPr>
            <a:spLocks noGrp="1"/>
          </p:cNvSpPr>
          <p:nvPr>
            <p:ph type="sldNum" sz="quarter" idx="12"/>
          </p:nvPr>
        </p:nvSpPr>
        <p:spPr>
          <a:xfrm>
            <a:off x="22007375" y="12942000"/>
            <a:ext cx="1440000" cy="360000"/>
          </a:xfrm>
        </p:spPr>
        <p:txBody>
          <a:bodyPr anchor="b">
            <a:normAutofit/>
          </a:bodyPr>
          <a:lstStyle/>
          <a:p>
            <a:pPr>
              <a:lnSpc>
                <a:spcPct val="90000"/>
              </a:lnSpc>
              <a:spcAft>
                <a:spcPts val="600"/>
              </a:spcAft>
            </a:pPr>
            <a:fld id="{0B868178-02AE-42FC-958D-6B8F13B60175}" type="slidenum">
              <a:rPr lang="en-GB" noProof="0" smtClean="0"/>
              <a:pPr>
                <a:lnSpc>
                  <a:spcPct val="90000"/>
                </a:lnSpc>
                <a:spcAft>
                  <a:spcPts val="600"/>
                </a:spcAft>
              </a:pPr>
              <a:t>9</a:t>
            </a:fld>
            <a:endParaRPr lang="en-GB" noProof="0"/>
          </a:p>
        </p:txBody>
      </p:sp>
    </p:spTree>
    <p:extLst>
      <p:ext uri="{BB962C8B-B14F-4D97-AF65-F5344CB8AC3E}">
        <p14:creationId xmlns:p14="http://schemas.microsoft.com/office/powerpoint/2010/main" val="445099115"/>
      </p:ext>
    </p:extLst>
  </p:cSld>
  <p:clrMapOvr>
    <a:masterClrMapping/>
  </p:clrMapOvr>
</p:sld>
</file>

<file path=ppt/theme/theme1.xml><?xml version="1.0" encoding="utf-8"?>
<a:theme xmlns:a="http://schemas.openxmlformats.org/drawingml/2006/main" name="Office Theme">
  <a:themeElements>
    <a:clrScheme name="Studio Texture - Fight for Sight">
      <a:dk1>
        <a:srgbClr val="1C1836"/>
      </a:dk1>
      <a:lt1>
        <a:srgbClr val="FFFFFF"/>
      </a:lt1>
      <a:dk2>
        <a:srgbClr val="78A000"/>
      </a:dk2>
      <a:lt2>
        <a:srgbClr val="E6E6E6"/>
      </a:lt2>
      <a:accent1>
        <a:srgbClr val="1C1836"/>
      </a:accent1>
      <a:accent2>
        <a:srgbClr val="1BFBF9"/>
      </a:accent2>
      <a:accent3>
        <a:srgbClr val="BB98F8"/>
      </a:accent3>
      <a:accent4>
        <a:srgbClr val="D8FC7F"/>
      </a:accent4>
      <a:accent5>
        <a:srgbClr val="00829B"/>
      </a:accent5>
      <a:accent6>
        <a:srgbClr val="6638D1"/>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900"/>
          </a:spcAft>
          <a:defRPr sz="4000" dirty="0" smtClean="0"/>
        </a:defPPr>
      </a:lstStyle>
    </a:txDef>
  </a:objectDefaults>
  <a:extraClrSchemeLst/>
  <a:extLst>
    <a:ext uri="{05A4C25C-085E-4340-85A3-A5531E510DB2}">
      <thm15:themeFamily xmlns:thm15="http://schemas.microsoft.com/office/thememl/2012/main" name="BrandPresentation" id="{38C3C1A2-5AA5-BA46-BB4A-CBE0B12C1453}" vid="{DBAC7037-A358-FC44-87A7-73B4238B99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62039b2-93aa-46ca-b35f-2dd53347c879">HTS7S3XSCMMU-1775706756-1417730</_dlc_DocId>
    <_dlc_DocIdUrl xmlns="362039b2-93aa-46ca-b35f-2dd53347c879">
      <Url>https://fightforsight1.sharepoint.com/sites/23_Data/_layouts/15/DocIdRedir.aspx?ID=HTS7S3XSCMMU-1775706756-1417730</Url>
      <Description>HTS7S3XSCMMU-1775706756-1417730</Description>
    </_dlc_DocIdUrl>
    <SharedWithUsers xmlns="362039b2-93aa-46ca-b35f-2dd53347c879">
      <UserInfo>
        <DisplayName>Ranjeet Khare</DisplayName>
        <AccountId>60</AccountId>
        <AccountType/>
      </UserInfo>
      <UserInfo>
        <DisplayName>Rebecca Clarke</DisplayName>
        <AccountId>250</AccountId>
        <AccountType/>
      </UserInfo>
      <UserInfo>
        <DisplayName>Murat Ismail</DisplayName>
        <AccountId>206</AccountId>
        <AccountType/>
      </UserInfo>
    </SharedWithUsers>
    <TaxCatchAll xmlns="362039b2-93aa-46ca-b35f-2dd53347c879" xsi:nil="true"/>
    <lcf76f155ced4ddcb4097134ff3c332f xmlns="de441f90-774f-4199-b00c-9f51e30a5319">
      <Terms xmlns="http://schemas.microsoft.com/office/infopath/2007/PartnerControls"/>
    </lcf76f155ced4ddcb4097134ff3c332f>
    <date xmlns="de441f90-774f-4199-b00c-9f51e30a53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7CF05F56390D40BB1271C1D5ACBBA9" ma:contentTypeVersion="17" ma:contentTypeDescription="Create a new document." ma:contentTypeScope="" ma:versionID="d9ac5db47d4f30ce320211c39bb0e1b4">
  <xsd:schema xmlns:xsd="http://www.w3.org/2001/XMLSchema" xmlns:xs="http://www.w3.org/2001/XMLSchema" xmlns:p="http://schemas.microsoft.com/office/2006/metadata/properties" xmlns:ns2="362039b2-93aa-46ca-b35f-2dd53347c879" xmlns:ns3="de441f90-774f-4199-b00c-9f51e30a5319" targetNamespace="http://schemas.microsoft.com/office/2006/metadata/properties" ma:root="true" ma:fieldsID="399b21c2a3db13820d7bcc4b5e48692d" ns2:_="" ns3:_="">
    <xsd:import namespace="362039b2-93aa-46ca-b35f-2dd53347c879"/>
    <xsd:import namespace="de441f90-774f-4199-b00c-9f51e30a531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element ref="ns3:date"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039b2-93aa-46ca-b35f-2dd53347c87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0af822f-0bc0-444b-8c6f-925d33a37340}" ma:internalName="TaxCatchAll" ma:showField="CatchAllData" ma:web="362039b2-93aa-46ca-b35f-2dd53347c8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441f90-774f-4199-b00c-9f51e30a53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0e8c926-2d63-453a-9af1-b8e4dbc410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Time" ma:internalName="date">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02F42D5-0EBD-4704-B3C1-C8E250CCEA25}">
  <ds:schemaRefs>
    <ds:schemaRef ds:uri="362039b2-93aa-46ca-b35f-2dd53347c879"/>
    <ds:schemaRef ds:uri="de441f90-774f-4199-b00c-9f51e30a53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D3F7540-B1A5-4EF9-B816-4566E61F289E}">
  <ds:schemaRefs>
    <ds:schemaRef ds:uri="362039b2-93aa-46ca-b35f-2dd53347c879"/>
    <ds:schemaRef ds:uri="de441f90-774f-4199-b00c-9f51e30a53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FC42A5-E098-4E59-AC6B-491C74DF14AC}">
  <ds:schemaRefs>
    <ds:schemaRef ds:uri="http://schemas.microsoft.com/sharepoint/v3/contenttype/forms"/>
  </ds:schemaRefs>
</ds:datastoreItem>
</file>

<file path=customXml/itemProps4.xml><?xml version="1.0" encoding="utf-8"?>
<ds:datastoreItem xmlns:ds="http://schemas.openxmlformats.org/officeDocument/2006/customXml" ds:itemID="{80366B9A-C410-4C8C-B0D4-B077E9702B9A}">
  <ds:schemaRefs>
    <ds:schemaRef ds:uri="http://schemas.microsoft.com/sharepoint/events"/>
  </ds:schemaRefs>
</ds:datastoreItem>
</file>

<file path=docMetadata/LabelInfo.xml><?xml version="1.0" encoding="utf-8"?>
<clbl:labelList xmlns:clbl="http://schemas.microsoft.com/office/2020/mipLabelMetadata">
  <clbl:label id="{77084fa4-fb31-48fa-8f71-cf20b5f2824e}" enabled="0" method="" siteId="{77084fa4-fb31-48fa-8f71-cf20b5f2824e}" removed="1"/>
</clbl:labelList>
</file>

<file path=docProps/app.xml><?xml version="1.0" encoding="utf-8"?>
<Properties xmlns="http://schemas.openxmlformats.org/officeDocument/2006/extended-properties" xmlns:vt="http://schemas.openxmlformats.org/officeDocument/2006/docPropsVTypes">
  <Template/>
  <TotalTime>0</TotalTime>
  <Words>483</Words>
  <Application>Microsoft Office PowerPoint</Application>
  <PresentationFormat>Custom</PresentationFormat>
  <Paragraphs>72</Paragraphs>
  <Slides>12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National</vt:lpstr>
      <vt:lpstr>National Medium</vt:lpstr>
      <vt:lpstr>Office Theme</vt:lpstr>
      <vt:lpstr>PowerPoint Presentation</vt:lpstr>
      <vt:lpstr>A little bit of housekeeping</vt:lpstr>
      <vt:lpstr>Our webinar today</vt:lpstr>
      <vt:lpstr>About Fight for Sight</vt:lpstr>
      <vt:lpstr>Our brand story, imagine…</vt:lpstr>
      <vt:lpstr>Research strategy</vt:lpstr>
      <vt:lpstr>Social change</vt:lpstr>
      <vt:lpstr>Panel Discussion</vt:lpstr>
      <vt:lpstr>Q &amp; A</vt:lpstr>
      <vt:lpstr>Useful resources</vt:lpstr>
      <vt:lpstr>Fight for Sight Presents: Our next webinar</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new brand</dc:title>
  <dc:creator>Sarah Kidner</dc:creator>
  <cp:lastModifiedBy>Madhumitha Arjunan</cp:lastModifiedBy>
  <cp:revision>9</cp:revision>
  <dcterms:created xsi:type="dcterms:W3CDTF">2024-05-28T14:26:43Z</dcterms:created>
  <dcterms:modified xsi:type="dcterms:W3CDTF">2026-05-19T15:13:44Z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0x010100977CF05F56390D40BB1271C1D5ACBBA9</vt:lpwstr>
  </property>
  <property fmtid="{D5CDD505-2E9C-101B-9397-08002B2CF9AE}" pid="3" name="MediaServiceImageTags">
    <vt:lpwstr/>
  </property>
  <property fmtid="{D5CDD505-2E9C-101B-9397-08002B2CF9AE}" pid="4" name="_dlc_DocIdItemGuid">
    <vt:lpwstr>1f8c40dc-d68a-4676-8aee-c42de62cab6b</vt:lpwstr>
  </property>
</Properties>
</file>