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68" r:id="rId6"/>
    <p:sldId id="394" r:id="rId7"/>
    <p:sldId id="256" r:id="rId8"/>
    <p:sldId id="400" r:id="rId9"/>
    <p:sldId id="398" r:id="rId10"/>
    <p:sldId id="393" r:id="rId11"/>
  </p:sldIdLst>
  <p:sldSz cx="24384000" cy="13716000"/>
  <p:notesSz cx="6858000" cy="9144000"/>
  <p:defaultTextStyle>
    <a:defPPr>
      <a:defRPr lang="en-US"/>
    </a:defPPr>
    <a:lvl1pPr marL="0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1pPr>
    <a:lvl2pPr marL="897301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2pPr>
    <a:lvl3pPr marL="1794601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3pPr>
    <a:lvl4pPr marL="2691902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4pPr>
    <a:lvl5pPr marL="3589203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5pPr>
    <a:lvl6pPr marL="4486504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6pPr>
    <a:lvl7pPr marL="5383804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7pPr>
    <a:lvl8pPr marL="6281105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8pPr>
    <a:lvl9pPr marL="7178406" algn="l" defTabSz="1794601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FBF9"/>
    <a:srgbClr val="1C183C"/>
    <a:srgbClr val="D8FC78"/>
    <a:srgbClr val="663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755" autoAdjust="0"/>
  </p:normalViewPr>
  <p:slideViewPr>
    <p:cSldViewPr showGuides="1">
      <p:cViewPr varScale="1">
        <p:scale>
          <a:sx n="32" d="100"/>
          <a:sy n="32" d="100"/>
        </p:scale>
        <p:origin x="74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273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296708-2605-8185-5688-2F84146A40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5F2D1-E322-70F0-0737-A9B98BB2A6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17951-B430-41D7-BD24-9AA583A65B8C}" type="datetimeFigureOut">
              <a:rPr lang="en-GB" sz="1000" smtClean="0"/>
              <a:t>23/06/2025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5B07C-9542-1050-1F1C-0FEB2A7CCB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6D7BA-2F9B-0883-B944-8EF5F4427B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2C69-7CA3-4E46-8BD8-AC98F9A7C1E7}" type="slidenum">
              <a:rPr lang="en-GB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8395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B6A59C0-999E-4442-92CC-0B4A113B3987}" type="datetimeFigureOut">
              <a:rPr lang="en-GB" smtClean="0"/>
              <a:pPr/>
              <a:t>23/06/2025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B13C480F-11B2-4179-8A24-86278DA626C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48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50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spcAft>
        <a:spcPts val="500"/>
      </a:spcAft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spcAft>
        <a:spcPts val="500"/>
      </a:spcAft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spcAft>
        <a:spcPts val="500"/>
      </a:spcAft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spcAft>
        <a:spcPts val="500"/>
      </a:spcAft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480F-11B2-4179-8A24-86278DA626C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82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D456E-6EE3-8090-F8BB-35C4E153B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A60FEA-95F4-B0C0-B855-569A2926F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B1958-CDF6-382E-ECD0-731A4C8E4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85C33-3A23-A97A-813F-370954016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480F-11B2-4179-8A24-86278DA626C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7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E29856-4117-C69C-BA83-54B74C09240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92500" y="3419473"/>
            <a:ext cx="12282488" cy="8460000"/>
          </a:xfrm>
        </p:spPr>
        <p:txBody>
          <a:bodyPr/>
          <a:lstStyle>
            <a:lvl1pPr>
              <a:defRPr sz="6000" b="1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BF0C-9208-40A9-AEE0-F53652F1AFD8}" type="datetime1">
              <a:rPr lang="en-GB" noProof="0" smtClean="0"/>
              <a:t>23/06/2025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© [New name]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180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F5D3BA0-9174-DD21-64F6-0EC2C3D27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300" y="0"/>
            <a:ext cx="132207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9BBC7-9808-CCBE-074A-83E04E4A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1881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000" y="3132000"/>
            <a:ext cx="17400404" cy="869367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9000" b="1" spc="-200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</a:defRPr>
            </a:lvl3pPr>
            <a:lvl4pPr marL="5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4pPr>
            <a:lvl5pPr marL="108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5pPr>
            <a:lvl6pPr marL="162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6pPr>
            <a:lvl7pPr marL="216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7pPr>
            <a:lvl8pPr marL="270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8pPr>
            <a:lvl9pPr marL="32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D5AFE0-029D-9876-5C3F-FD3A6F64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70923C-1439-472D-A21A-E5EFA0B7ABEA}" type="datetime1">
              <a:rPr lang="en-GB" smtClean="0"/>
              <a:pPr/>
              <a:t>23/06/2025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E00E79-5CC8-A424-43C8-75877F6D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[New name]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D1211-A46B-54D9-9C4E-B96039C3D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3B3E83-EE5E-4ECE-E7B2-8CFF5302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35999" y="12765600"/>
            <a:ext cx="2251137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4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F5D3BA0-9174-DD21-64F6-0EC2C3D27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300" y="0"/>
            <a:ext cx="132207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9BBC7-9808-CCBE-074A-83E04E4A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1881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000" y="3132000"/>
            <a:ext cx="17400404" cy="869367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9000" b="1" spc="-200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</a:defRPr>
            </a:lvl3pPr>
            <a:lvl4pPr marL="5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4pPr>
            <a:lvl5pPr marL="108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5pPr>
            <a:lvl6pPr marL="162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6pPr>
            <a:lvl7pPr marL="216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7pPr>
            <a:lvl8pPr marL="270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8pPr>
            <a:lvl9pPr marL="32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D5AFE0-029D-9876-5C3F-FD3A6F64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70923C-1439-472D-A21A-E5EFA0B7ABEA}" type="datetime1">
              <a:rPr lang="en-GB" smtClean="0"/>
              <a:pPr/>
              <a:t>23/06/2025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E00E79-5CC8-A424-43C8-75877F6D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[New name]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D1211-A46B-54D9-9C4E-B96039C3D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3B3E83-EE5E-4ECE-E7B2-8CFF5302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35999" y="12765600"/>
            <a:ext cx="2251137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05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F5D3BA0-9174-DD21-64F6-0EC2C3D27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300" y="0"/>
            <a:ext cx="132207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9BBC7-9808-CCBE-074A-83E04E4A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1881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000" y="3132000"/>
            <a:ext cx="17400404" cy="869367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9000" b="1" spc="-200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</a:defRPr>
            </a:lvl3pPr>
            <a:lvl4pPr marL="5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4pPr>
            <a:lvl5pPr marL="108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5pPr>
            <a:lvl6pPr marL="162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6pPr>
            <a:lvl7pPr marL="216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7pPr>
            <a:lvl8pPr marL="270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8pPr>
            <a:lvl9pPr marL="32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D5AFE0-029D-9876-5C3F-FD3A6F64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70923C-1439-472D-A21A-E5EFA0B7ABEA}" type="datetime1">
              <a:rPr lang="en-GB" smtClean="0"/>
              <a:pPr/>
              <a:t>23/06/2025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E00E79-5CC8-A424-43C8-75877F6D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[New name]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D1211-A46B-54D9-9C4E-B96039C3D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3B3E83-EE5E-4ECE-E7B2-8CFF5302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35999" y="12765600"/>
            <a:ext cx="2251137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65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BE32F9E5-BB6B-1432-7CA3-7C124DCA4511}"/>
              </a:ext>
            </a:extLst>
          </p:cNvPr>
          <p:cNvSpPr/>
          <p:nvPr userDrawn="1"/>
        </p:nvSpPr>
        <p:spPr>
          <a:xfrm>
            <a:off x="3507000" y="-54768"/>
            <a:ext cx="17370000" cy="13788246"/>
          </a:xfrm>
          <a:custGeom>
            <a:avLst/>
            <a:gdLst>
              <a:gd name="connsiteX0" fmla="*/ 3262526 w 17370000"/>
              <a:gd name="connsiteY0" fmla="*/ 0 h 13788246"/>
              <a:gd name="connsiteX1" fmla="*/ 14107474 w 17370000"/>
              <a:gd name="connsiteY1" fmla="*/ 0 h 13788246"/>
              <a:gd name="connsiteX2" fmla="*/ 14209466 w 17370000"/>
              <a:gd name="connsiteY2" fmla="*/ 80150 h 13788246"/>
              <a:gd name="connsiteX3" fmla="*/ 17370000 w 17370000"/>
              <a:gd name="connsiteY3" fmla="*/ 6781918 h 13788246"/>
              <a:gd name="connsiteX4" fmla="*/ 13881374 w 17370000"/>
              <a:gd name="connsiteY4" fmla="*/ 13741516 h 13788246"/>
              <a:gd name="connsiteX5" fmla="*/ 13815660 w 17370000"/>
              <a:gd name="connsiteY5" fmla="*/ 13788246 h 13788246"/>
              <a:gd name="connsiteX6" fmla="*/ 3554340 w 17370000"/>
              <a:gd name="connsiteY6" fmla="*/ 13788246 h 13788246"/>
              <a:gd name="connsiteX7" fmla="*/ 3488626 w 17370000"/>
              <a:gd name="connsiteY7" fmla="*/ 13741516 h 13788246"/>
              <a:gd name="connsiteX8" fmla="*/ 0 w 17370000"/>
              <a:gd name="connsiteY8" fmla="*/ 6781918 h 13788246"/>
              <a:gd name="connsiteX9" fmla="*/ 3160534 w 17370000"/>
              <a:gd name="connsiteY9" fmla="*/ 80150 h 13788246"/>
              <a:gd name="connsiteX10" fmla="*/ 3262526 w 17370000"/>
              <a:gd name="connsiteY10" fmla="*/ 0 h 1378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70000" h="13788246">
                <a:moveTo>
                  <a:pt x="3262526" y="0"/>
                </a:moveTo>
                <a:lnTo>
                  <a:pt x="14107474" y="0"/>
                </a:lnTo>
                <a:lnTo>
                  <a:pt x="14209466" y="80150"/>
                </a:lnTo>
                <a:cubicBezTo>
                  <a:pt x="16139684" y="1673107"/>
                  <a:pt x="17370000" y="4083835"/>
                  <a:pt x="17370000" y="6781918"/>
                </a:cubicBezTo>
                <a:cubicBezTo>
                  <a:pt x="17370000" y="9629895"/>
                  <a:pt x="15999184" y="12157701"/>
                  <a:pt x="13881374" y="13741516"/>
                </a:cubicBezTo>
                <a:lnTo>
                  <a:pt x="13815660" y="13788246"/>
                </a:lnTo>
                <a:lnTo>
                  <a:pt x="3554340" y="13788246"/>
                </a:lnTo>
                <a:lnTo>
                  <a:pt x="3488626" y="13741516"/>
                </a:lnTo>
                <a:cubicBezTo>
                  <a:pt x="1370816" y="12157701"/>
                  <a:pt x="0" y="9629895"/>
                  <a:pt x="0" y="6781918"/>
                </a:cubicBezTo>
                <a:cubicBezTo>
                  <a:pt x="0" y="4083835"/>
                  <a:pt x="1230317" y="1673107"/>
                  <a:pt x="3160534" y="80150"/>
                </a:cubicBezTo>
                <a:lnTo>
                  <a:pt x="32625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E6BFD1-34D6-F996-673C-49CF256B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2000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5B89F0E-E15A-BE9E-8654-3134D433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1311" y="1713600"/>
            <a:ext cx="2046214" cy="13726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9962" y="3239999"/>
            <a:ext cx="12282487" cy="8639263"/>
          </a:xfrm>
        </p:spPr>
        <p:txBody>
          <a:bodyPr anchor="t" anchorCtr="0"/>
          <a:lstStyle>
            <a:lvl1pPr marL="0" indent="0" algn="ctr">
              <a:lnSpc>
                <a:spcPct val="110000"/>
              </a:lnSpc>
              <a:spcAft>
                <a:spcPts val="4000"/>
              </a:spcAft>
              <a:buNone/>
              <a:defRPr sz="6000" b="1" spc="-60" baseline="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 algn="ctr">
              <a:buNone/>
              <a:defRPr sz="4000">
                <a:solidFill>
                  <a:schemeClr val="accent2"/>
                </a:solidFill>
              </a:defRPr>
            </a:lvl3pPr>
            <a:lvl4pPr marL="54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4pPr>
            <a:lvl5pPr marL="108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5pPr>
            <a:lvl6pPr marL="162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6pPr>
            <a:lvl7pPr marL="216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7pPr>
            <a:lvl8pPr marL="270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8pPr>
            <a:lvl9pPr marL="324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561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Quote">
    <p:bg>
      <p:bgPr>
        <a:solidFill>
          <a:srgbClr val="663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BE32F9E5-BB6B-1432-7CA3-7C124DCA4511}"/>
              </a:ext>
            </a:extLst>
          </p:cNvPr>
          <p:cNvSpPr/>
          <p:nvPr userDrawn="1"/>
        </p:nvSpPr>
        <p:spPr>
          <a:xfrm>
            <a:off x="3507000" y="-54768"/>
            <a:ext cx="17370000" cy="13788246"/>
          </a:xfrm>
          <a:custGeom>
            <a:avLst/>
            <a:gdLst>
              <a:gd name="connsiteX0" fmla="*/ 3262526 w 17370000"/>
              <a:gd name="connsiteY0" fmla="*/ 0 h 13788246"/>
              <a:gd name="connsiteX1" fmla="*/ 14107474 w 17370000"/>
              <a:gd name="connsiteY1" fmla="*/ 0 h 13788246"/>
              <a:gd name="connsiteX2" fmla="*/ 14209466 w 17370000"/>
              <a:gd name="connsiteY2" fmla="*/ 80150 h 13788246"/>
              <a:gd name="connsiteX3" fmla="*/ 17370000 w 17370000"/>
              <a:gd name="connsiteY3" fmla="*/ 6781918 h 13788246"/>
              <a:gd name="connsiteX4" fmla="*/ 13881374 w 17370000"/>
              <a:gd name="connsiteY4" fmla="*/ 13741516 h 13788246"/>
              <a:gd name="connsiteX5" fmla="*/ 13815660 w 17370000"/>
              <a:gd name="connsiteY5" fmla="*/ 13788246 h 13788246"/>
              <a:gd name="connsiteX6" fmla="*/ 3554340 w 17370000"/>
              <a:gd name="connsiteY6" fmla="*/ 13788246 h 13788246"/>
              <a:gd name="connsiteX7" fmla="*/ 3488626 w 17370000"/>
              <a:gd name="connsiteY7" fmla="*/ 13741516 h 13788246"/>
              <a:gd name="connsiteX8" fmla="*/ 0 w 17370000"/>
              <a:gd name="connsiteY8" fmla="*/ 6781918 h 13788246"/>
              <a:gd name="connsiteX9" fmla="*/ 3160534 w 17370000"/>
              <a:gd name="connsiteY9" fmla="*/ 80150 h 13788246"/>
              <a:gd name="connsiteX10" fmla="*/ 3262526 w 17370000"/>
              <a:gd name="connsiteY10" fmla="*/ 0 h 1378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70000" h="13788246">
                <a:moveTo>
                  <a:pt x="3262526" y="0"/>
                </a:moveTo>
                <a:lnTo>
                  <a:pt x="14107474" y="0"/>
                </a:lnTo>
                <a:lnTo>
                  <a:pt x="14209466" y="80150"/>
                </a:lnTo>
                <a:cubicBezTo>
                  <a:pt x="16139684" y="1673107"/>
                  <a:pt x="17370000" y="4083835"/>
                  <a:pt x="17370000" y="6781918"/>
                </a:cubicBezTo>
                <a:cubicBezTo>
                  <a:pt x="17370000" y="9629895"/>
                  <a:pt x="15999184" y="12157701"/>
                  <a:pt x="13881374" y="13741516"/>
                </a:cubicBezTo>
                <a:lnTo>
                  <a:pt x="13815660" y="13788246"/>
                </a:lnTo>
                <a:lnTo>
                  <a:pt x="3554340" y="13788246"/>
                </a:lnTo>
                <a:lnTo>
                  <a:pt x="3488626" y="13741516"/>
                </a:lnTo>
                <a:cubicBezTo>
                  <a:pt x="1370816" y="12157701"/>
                  <a:pt x="0" y="9629895"/>
                  <a:pt x="0" y="6781918"/>
                </a:cubicBezTo>
                <a:cubicBezTo>
                  <a:pt x="0" y="4083835"/>
                  <a:pt x="1230317" y="1673107"/>
                  <a:pt x="3160534" y="80150"/>
                </a:cubicBezTo>
                <a:lnTo>
                  <a:pt x="32625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E6BFD1-34D6-F996-673C-49CF256B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2000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5B89F0E-E15A-BE9E-8654-3134D433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1311" y="1713600"/>
            <a:ext cx="2046214" cy="13726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9962" y="3239999"/>
            <a:ext cx="12282487" cy="8639263"/>
          </a:xfrm>
        </p:spPr>
        <p:txBody>
          <a:bodyPr anchor="t" anchorCtr="0"/>
          <a:lstStyle>
            <a:lvl1pPr marL="0" indent="0" algn="ctr">
              <a:lnSpc>
                <a:spcPct val="110000"/>
              </a:lnSpc>
              <a:spcAft>
                <a:spcPts val="4000"/>
              </a:spcAft>
              <a:buNone/>
              <a:defRPr sz="6000" b="1" spc="-60" baseline="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None/>
              <a:defRPr sz="4000" b="1">
                <a:solidFill>
                  <a:schemeClr val="bg1"/>
                </a:solidFill>
              </a:defRPr>
            </a:lvl2pPr>
            <a:lvl3pPr marL="0" indent="0" algn="ctr">
              <a:buNone/>
              <a:defRPr sz="4000">
                <a:solidFill>
                  <a:schemeClr val="bg1"/>
                </a:solidFill>
              </a:defRPr>
            </a:lvl3pPr>
            <a:lvl4pPr marL="54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4pPr>
            <a:lvl5pPr marL="108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5pPr>
            <a:lvl6pPr marL="162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6pPr>
            <a:lvl7pPr marL="216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7pPr>
            <a:lvl8pPr marL="270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8pPr>
            <a:lvl9pPr marL="324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35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Quote">
    <p:bg>
      <p:bgPr>
        <a:solidFill>
          <a:srgbClr val="D8F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BE32F9E5-BB6B-1432-7CA3-7C124DCA4511}"/>
              </a:ext>
            </a:extLst>
          </p:cNvPr>
          <p:cNvSpPr/>
          <p:nvPr userDrawn="1"/>
        </p:nvSpPr>
        <p:spPr>
          <a:xfrm>
            <a:off x="3507000" y="-54768"/>
            <a:ext cx="17370000" cy="13788246"/>
          </a:xfrm>
          <a:custGeom>
            <a:avLst/>
            <a:gdLst>
              <a:gd name="connsiteX0" fmla="*/ 3262526 w 17370000"/>
              <a:gd name="connsiteY0" fmla="*/ 0 h 13788246"/>
              <a:gd name="connsiteX1" fmla="*/ 14107474 w 17370000"/>
              <a:gd name="connsiteY1" fmla="*/ 0 h 13788246"/>
              <a:gd name="connsiteX2" fmla="*/ 14209466 w 17370000"/>
              <a:gd name="connsiteY2" fmla="*/ 80150 h 13788246"/>
              <a:gd name="connsiteX3" fmla="*/ 17370000 w 17370000"/>
              <a:gd name="connsiteY3" fmla="*/ 6781918 h 13788246"/>
              <a:gd name="connsiteX4" fmla="*/ 13881374 w 17370000"/>
              <a:gd name="connsiteY4" fmla="*/ 13741516 h 13788246"/>
              <a:gd name="connsiteX5" fmla="*/ 13815660 w 17370000"/>
              <a:gd name="connsiteY5" fmla="*/ 13788246 h 13788246"/>
              <a:gd name="connsiteX6" fmla="*/ 3554340 w 17370000"/>
              <a:gd name="connsiteY6" fmla="*/ 13788246 h 13788246"/>
              <a:gd name="connsiteX7" fmla="*/ 3488626 w 17370000"/>
              <a:gd name="connsiteY7" fmla="*/ 13741516 h 13788246"/>
              <a:gd name="connsiteX8" fmla="*/ 0 w 17370000"/>
              <a:gd name="connsiteY8" fmla="*/ 6781918 h 13788246"/>
              <a:gd name="connsiteX9" fmla="*/ 3160534 w 17370000"/>
              <a:gd name="connsiteY9" fmla="*/ 80150 h 13788246"/>
              <a:gd name="connsiteX10" fmla="*/ 3262526 w 17370000"/>
              <a:gd name="connsiteY10" fmla="*/ 0 h 1378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70000" h="13788246">
                <a:moveTo>
                  <a:pt x="3262526" y="0"/>
                </a:moveTo>
                <a:lnTo>
                  <a:pt x="14107474" y="0"/>
                </a:lnTo>
                <a:lnTo>
                  <a:pt x="14209466" y="80150"/>
                </a:lnTo>
                <a:cubicBezTo>
                  <a:pt x="16139684" y="1673107"/>
                  <a:pt x="17370000" y="4083835"/>
                  <a:pt x="17370000" y="6781918"/>
                </a:cubicBezTo>
                <a:cubicBezTo>
                  <a:pt x="17370000" y="9629895"/>
                  <a:pt x="15999184" y="12157701"/>
                  <a:pt x="13881374" y="13741516"/>
                </a:cubicBezTo>
                <a:lnTo>
                  <a:pt x="13815660" y="13788246"/>
                </a:lnTo>
                <a:lnTo>
                  <a:pt x="3554340" y="13788246"/>
                </a:lnTo>
                <a:lnTo>
                  <a:pt x="3488626" y="13741516"/>
                </a:lnTo>
                <a:cubicBezTo>
                  <a:pt x="1370816" y="12157701"/>
                  <a:pt x="0" y="9629895"/>
                  <a:pt x="0" y="6781918"/>
                </a:cubicBezTo>
                <a:cubicBezTo>
                  <a:pt x="0" y="4083835"/>
                  <a:pt x="1230317" y="1673107"/>
                  <a:pt x="3160534" y="80150"/>
                </a:cubicBezTo>
                <a:lnTo>
                  <a:pt x="326252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E6BFD1-34D6-F996-673C-49CF256B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2000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5B89F0E-E15A-BE9E-8654-3134D433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1311" y="1713600"/>
            <a:ext cx="2046214" cy="13726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9962" y="3239999"/>
            <a:ext cx="12282487" cy="8639263"/>
          </a:xfrm>
        </p:spPr>
        <p:txBody>
          <a:bodyPr anchor="t" anchorCtr="0"/>
          <a:lstStyle>
            <a:lvl1pPr marL="0" indent="0" algn="ctr">
              <a:lnSpc>
                <a:spcPct val="110000"/>
              </a:lnSpc>
              <a:spcAft>
                <a:spcPts val="4000"/>
              </a:spcAft>
              <a:buNone/>
              <a:defRPr sz="6000" b="1" spc="-60" baseline="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None/>
              <a:defRPr sz="4000" b="1">
                <a:solidFill>
                  <a:schemeClr val="bg1"/>
                </a:solidFill>
              </a:defRPr>
            </a:lvl2pPr>
            <a:lvl3pPr marL="0" indent="0" algn="ctr">
              <a:buNone/>
              <a:defRPr sz="4000">
                <a:solidFill>
                  <a:schemeClr val="bg1"/>
                </a:solidFill>
              </a:defRPr>
            </a:lvl3pPr>
            <a:lvl4pPr marL="54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4pPr>
            <a:lvl5pPr marL="108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5pPr>
            <a:lvl6pPr marL="162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6pPr>
            <a:lvl7pPr marL="216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7pPr>
            <a:lvl8pPr marL="270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8pPr>
            <a:lvl9pPr marL="3240000" indent="-5400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1180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D1E8-A883-FB7D-45F5-43383F99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2000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2350" y="4931999"/>
            <a:ext cx="9725025" cy="6947263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Aft>
                <a:spcPts val="4000"/>
              </a:spcAft>
              <a:buNone/>
              <a:defRPr sz="6000" b="1" spc="-60" baseline="0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2pPr>
            <a:lvl3pPr marL="0" indent="0" algn="l">
              <a:buNone/>
              <a:defRPr sz="4000">
                <a:solidFill>
                  <a:schemeClr val="tx1"/>
                </a:solidFill>
              </a:defRPr>
            </a:lvl3pPr>
            <a:lvl4pPr marL="5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4pPr>
            <a:lvl5pPr marL="108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5pPr>
            <a:lvl6pPr marL="162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6pPr>
            <a:lvl7pPr marL="216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7pPr>
            <a:lvl8pPr marL="270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8pPr>
            <a:lvl9pPr marL="32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5B89F0E-E15A-BE9E-8654-3134D433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" r="41"/>
          <a:stretch/>
        </p:blipFill>
        <p:spPr>
          <a:xfrm>
            <a:off x="13722350" y="3419475"/>
            <a:ext cx="2044520" cy="137261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4B2EFE-40A4-4F38-F951-1E8227803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37890" cy="13716000"/>
          </a:xfrm>
          <a:custGeom>
            <a:avLst/>
            <a:gdLst>
              <a:gd name="connsiteX0" fmla="*/ 0 w 9637890"/>
              <a:gd name="connsiteY0" fmla="*/ 0 h 13716000"/>
              <a:gd name="connsiteX1" fmla="*/ 6635750 w 9637890"/>
              <a:gd name="connsiteY1" fmla="*/ 0 h 13716000"/>
              <a:gd name="connsiteX2" fmla="*/ 9637890 w 9637890"/>
              <a:gd name="connsiteY2" fmla="*/ 6858000 h 13716000"/>
              <a:gd name="connsiteX3" fmla="*/ 6635750 w 9637890"/>
              <a:gd name="connsiteY3" fmla="*/ 13716000 h 13716000"/>
              <a:gd name="connsiteX4" fmla="*/ 0 w 9637890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7890" h="13716000">
                <a:moveTo>
                  <a:pt x="0" y="0"/>
                </a:moveTo>
                <a:lnTo>
                  <a:pt x="6635750" y="0"/>
                </a:lnTo>
                <a:cubicBezTo>
                  <a:pt x="8481784" y="1705381"/>
                  <a:pt x="9637890" y="4146639"/>
                  <a:pt x="9637890" y="6858000"/>
                </a:cubicBezTo>
                <a:cubicBezTo>
                  <a:pt x="9637890" y="9569361"/>
                  <a:pt x="8481784" y="12010619"/>
                  <a:pt x="6635750" y="13716000"/>
                </a:cubicBezTo>
                <a:lnTo>
                  <a:pt x="0" y="13716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989FA07-5012-1907-2314-2193A7A7D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79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18F6-B1FF-41CD-B5E7-D735F81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2000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BBF57C-C40A-5D3F-FA54-4265C47BAB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A10BF9-368D-F06C-7FF1-7DECA0C80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0660952" cy="13716000"/>
          </a:xfrm>
          <a:custGeom>
            <a:avLst/>
            <a:gdLst>
              <a:gd name="connsiteX0" fmla="*/ 0 w 10660952"/>
              <a:gd name="connsiteY0" fmla="*/ 0 h 13716000"/>
              <a:gd name="connsiteX1" fmla="*/ 7305485 w 10660952"/>
              <a:gd name="connsiteY1" fmla="*/ 0 h 13716000"/>
              <a:gd name="connsiteX2" fmla="*/ 10660952 w 10660952"/>
              <a:gd name="connsiteY2" fmla="*/ 6858000 h 13716000"/>
              <a:gd name="connsiteX3" fmla="*/ 7305485 w 10660952"/>
              <a:gd name="connsiteY3" fmla="*/ 13716000 h 13716000"/>
              <a:gd name="connsiteX4" fmla="*/ 0 w 10660952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0952" h="13716000">
                <a:moveTo>
                  <a:pt x="0" y="0"/>
                </a:moveTo>
                <a:lnTo>
                  <a:pt x="7305485" y="0"/>
                </a:lnTo>
                <a:cubicBezTo>
                  <a:pt x="9347365" y="1589202"/>
                  <a:pt x="10660952" y="4070147"/>
                  <a:pt x="10660952" y="6858000"/>
                </a:cubicBezTo>
                <a:cubicBezTo>
                  <a:pt x="10660952" y="9645853"/>
                  <a:pt x="9347365" y="12126799"/>
                  <a:pt x="7305485" y="13716000"/>
                </a:cubicBezTo>
                <a:lnTo>
                  <a:pt x="0" y="13716000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</p:spPr>
        <p:txBody>
          <a:bodyPr wrap="square" lIns="936000" tIns="3312000" rIns="2520000" bIns="936000">
            <a:no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857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iz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18F6-B1FF-41CD-B5E7-D735F81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-1620000"/>
            <a:ext cx="22511375" cy="158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338BCC7-3B6E-742C-A4D0-315ADA73D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7928"/>
            <a:ext cx="11147847" cy="13733928"/>
          </a:xfrm>
          <a:custGeom>
            <a:avLst/>
            <a:gdLst>
              <a:gd name="connsiteX0" fmla="*/ 0 w 5396753"/>
              <a:gd name="connsiteY0" fmla="*/ 0 h 6875927"/>
              <a:gd name="connsiteX1" fmla="*/ 3600376 w 5396753"/>
              <a:gd name="connsiteY1" fmla="*/ 0 h 6875927"/>
              <a:gd name="connsiteX2" fmla="*/ 3736722 w 5396753"/>
              <a:gd name="connsiteY2" fmla="*/ 93081 h 6875927"/>
              <a:gd name="connsiteX3" fmla="*/ 5396753 w 5396753"/>
              <a:gd name="connsiteY3" fmla="*/ 3417792 h 6875927"/>
              <a:gd name="connsiteX4" fmla="*/ 3583957 w 5396753"/>
              <a:gd name="connsiteY4" fmla="*/ 6846793 h 6875927"/>
              <a:gd name="connsiteX5" fmla="*/ 3536375 w 5396753"/>
              <a:gd name="connsiteY5" fmla="*/ 6875927 h 6875927"/>
              <a:gd name="connsiteX6" fmla="*/ 0 w 5396753"/>
              <a:gd name="connsiteY6" fmla="*/ 6875927 h 6875927"/>
              <a:gd name="connsiteX7" fmla="*/ 0 w 5396753"/>
              <a:gd name="connsiteY7" fmla="*/ 0 h 687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6753" h="6875927">
                <a:moveTo>
                  <a:pt x="0" y="0"/>
                </a:moveTo>
                <a:lnTo>
                  <a:pt x="3600376" y="0"/>
                </a:lnTo>
                <a:lnTo>
                  <a:pt x="3736722" y="93081"/>
                </a:lnTo>
                <a:cubicBezTo>
                  <a:pt x="4738266" y="813611"/>
                  <a:pt x="5396753" y="2033813"/>
                  <a:pt x="5396753" y="3417792"/>
                </a:cubicBezTo>
                <a:cubicBezTo>
                  <a:pt x="5396753" y="4870970"/>
                  <a:pt x="4670771" y="6143584"/>
                  <a:pt x="3583957" y="6846793"/>
                </a:cubicBezTo>
                <a:lnTo>
                  <a:pt x="3536375" y="6875927"/>
                </a:lnTo>
                <a:lnTo>
                  <a:pt x="0" y="6875927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C63594C-D0F7-2442-8594-31D89F9AD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3132000"/>
            <a:ext cx="17400404" cy="8693671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9000" b="1" spc="-200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</a:defRPr>
            </a:lvl3pPr>
            <a:lvl4pPr marL="5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4pPr>
            <a:lvl5pPr marL="108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5pPr>
            <a:lvl6pPr marL="162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6pPr>
            <a:lvl7pPr marL="216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7pPr>
            <a:lvl8pPr marL="270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8pPr>
            <a:lvl9pPr marL="3240000" indent="-540000">
              <a:buFont typeface="Arial" panose="020B0604020202020204" pitchFamily="34" charset="0"/>
              <a:buChar char="•"/>
              <a:defRPr sz="4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1839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561EE1A-64E5-00DF-28E6-0C69207BAF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35999" y="3419475"/>
            <a:ext cx="22511376" cy="846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BF0C-9208-40A9-AEE0-F53652F1AFD8}" type="datetime1">
              <a:rPr lang="en-GB" noProof="0" smtClean="0"/>
              <a:t>23/06/2025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© [New name]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923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C1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FB3E-4994-E03F-AB2F-2496D8FD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1139445"/>
            <a:ext cx="22511375" cy="1584962"/>
          </a:xfrm>
        </p:spPr>
        <p:txBody>
          <a:bodyPr/>
          <a:lstStyle>
            <a:lvl1pPr algn="ctr">
              <a:defRPr>
                <a:solidFill>
                  <a:srgbClr val="1BFBF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48970-EA31-744A-BA31-E1C4CDFA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923C-1439-472D-A21A-E5EFA0B7ABEA}" type="datetime1">
              <a:rPr lang="en-GB" smtClean="0"/>
              <a:pPr/>
              <a:t>23/06/2025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494BB-45C3-4821-618C-94ED73B8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[New name] 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AAACA-4110-0157-529E-D2351BB2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FA11A92D-7CF6-F922-AF6E-AA8A148D72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2319" y="3107851"/>
            <a:ext cx="12879361" cy="7500298"/>
          </a:xfrm>
          <a:custGeom>
            <a:avLst/>
            <a:gdLst>
              <a:gd name="connsiteX0" fmla="*/ 575992 w 6243126"/>
              <a:gd name="connsiteY0" fmla="*/ 1548784 h 3603143"/>
              <a:gd name="connsiteX1" fmla="*/ 614702 w 6243126"/>
              <a:gd name="connsiteY1" fmla="*/ 1605910 h 3603143"/>
              <a:gd name="connsiteX2" fmla="*/ 3129118 w 6243126"/>
              <a:gd name="connsiteY2" fmla="*/ 2804513 h 3603143"/>
              <a:gd name="connsiteX3" fmla="*/ 5468973 w 6243126"/>
              <a:gd name="connsiteY3" fmla="*/ 1815196 h 3603143"/>
              <a:gd name="connsiteX4" fmla="*/ 5613102 w 6243126"/>
              <a:gd name="connsiteY4" fmla="*/ 1642395 h 3603143"/>
              <a:gd name="connsiteX5" fmla="*/ 6243126 w 6243126"/>
              <a:gd name="connsiteY5" fmla="*/ 2142023 h 3603143"/>
              <a:gd name="connsiteX6" fmla="*/ 6094279 w 6243126"/>
              <a:gd name="connsiteY6" fmla="*/ 2324089 h 3603143"/>
              <a:gd name="connsiteX7" fmla="*/ 3129118 w 6243126"/>
              <a:gd name="connsiteY7" fmla="*/ 3603143 h 3603143"/>
              <a:gd name="connsiteX8" fmla="*/ 163956 w 6243126"/>
              <a:gd name="connsiteY8" fmla="*/ 2324089 h 3603143"/>
              <a:gd name="connsiteX9" fmla="*/ 0 w 6243126"/>
              <a:gd name="connsiteY9" fmla="*/ 2123541 h 3603143"/>
              <a:gd name="connsiteX10" fmla="*/ 3121562 w 6243126"/>
              <a:gd name="connsiteY10" fmla="*/ 0 h 3603143"/>
              <a:gd name="connsiteX11" fmla="*/ 4378768 w 6243126"/>
              <a:gd name="connsiteY11" fmla="*/ 1250297 h 3603143"/>
              <a:gd name="connsiteX12" fmla="*/ 3121562 w 6243126"/>
              <a:gd name="connsiteY12" fmla="*/ 2500594 h 3603143"/>
              <a:gd name="connsiteX13" fmla="*/ 1864357 w 6243126"/>
              <a:gd name="connsiteY13" fmla="*/ 1250297 h 3603143"/>
              <a:gd name="connsiteX14" fmla="*/ 3121562 w 6243126"/>
              <a:gd name="connsiteY14" fmla="*/ 0 h 360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3126" h="3603143">
                <a:moveTo>
                  <a:pt x="575992" y="1548784"/>
                </a:moveTo>
                <a:lnTo>
                  <a:pt x="614702" y="1605910"/>
                </a:lnTo>
                <a:cubicBezTo>
                  <a:pt x="1159625" y="2329062"/>
                  <a:pt x="2082441" y="2804513"/>
                  <a:pt x="3129118" y="2804513"/>
                </a:cubicBezTo>
                <a:cubicBezTo>
                  <a:pt x="4071127" y="2804513"/>
                  <a:pt x="4912810" y="2419398"/>
                  <a:pt x="5468973" y="1815196"/>
                </a:cubicBezTo>
                <a:lnTo>
                  <a:pt x="5613102" y="1642395"/>
                </a:lnTo>
                <a:lnTo>
                  <a:pt x="6243126" y="2142023"/>
                </a:lnTo>
                <a:lnTo>
                  <a:pt x="6094279" y="2324089"/>
                </a:lnTo>
                <a:cubicBezTo>
                  <a:pt x="5389485" y="3105240"/>
                  <a:pt x="4322872" y="3603143"/>
                  <a:pt x="3129118" y="3603143"/>
                </a:cubicBezTo>
                <a:cubicBezTo>
                  <a:pt x="1935365" y="3603143"/>
                  <a:pt x="868751" y="3105240"/>
                  <a:pt x="163956" y="2324089"/>
                </a:cubicBezTo>
                <a:lnTo>
                  <a:pt x="0" y="2123541"/>
                </a:lnTo>
                <a:close/>
                <a:moveTo>
                  <a:pt x="3121562" y="0"/>
                </a:moveTo>
                <a:cubicBezTo>
                  <a:pt x="3815898" y="0"/>
                  <a:pt x="4378768" y="559777"/>
                  <a:pt x="4378768" y="1250297"/>
                </a:cubicBezTo>
                <a:cubicBezTo>
                  <a:pt x="4378768" y="1940817"/>
                  <a:pt x="3815898" y="2500594"/>
                  <a:pt x="3121562" y="2500594"/>
                </a:cubicBezTo>
                <a:cubicBezTo>
                  <a:pt x="2427226" y="2500594"/>
                  <a:pt x="1864357" y="1940817"/>
                  <a:pt x="1864357" y="1250297"/>
                </a:cubicBezTo>
                <a:cubicBezTo>
                  <a:pt x="1864357" y="559777"/>
                  <a:pt x="2427226" y="0"/>
                  <a:pt x="31215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E9184C-87D5-6F4D-78C1-5708745C23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9255" y="11338884"/>
            <a:ext cx="8424862" cy="8640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355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6D44-301E-42FB-9F25-FE7C9823FA59}" type="datetime1">
              <a:rPr lang="en-GB" noProof="0" smtClean="0"/>
              <a:t>23/06/2025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© [New name] 2024</a:t>
            </a:r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66C2-3D03-482A-B61A-8FE0AA766925}" type="datetime1">
              <a:rPr lang="en-GB" noProof="0" smtClean="0"/>
              <a:t>23/06/2025</a:t>
            </a:fld>
            <a:endParaRPr lang="en-GB" noProof="0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© [New name] 2024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4788000"/>
            <a:ext cx="12282487" cy="5400000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10000" b="1" cap="none" spc="-2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36000" y="936000"/>
            <a:ext cx="4613092" cy="2520000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0" b="1" spc="-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C2EB205-6340-04DF-6659-C9CA1BFA0B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9300" y="0"/>
            <a:ext cx="9660458" cy="13716000"/>
          </a:xfrm>
          <a:custGeom>
            <a:avLst/>
            <a:gdLst>
              <a:gd name="connsiteX0" fmla="*/ 3002128 w 9660458"/>
              <a:gd name="connsiteY0" fmla="*/ 0 h 13716000"/>
              <a:gd name="connsiteX1" fmla="*/ 9660458 w 9660458"/>
              <a:gd name="connsiteY1" fmla="*/ 0 h 13716000"/>
              <a:gd name="connsiteX2" fmla="*/ 9660458 w 9660458"/>
              <a:gd name="connsiteY2" fmla="*/ 13716000 h 13716000"/>
              <a:gd name="connsiteX3" fmla="*/ 3002128 w 9660458"/>
              <a:gd name="connsiteY3" fmla="*/ 13716000 h 13716000"/>
              <a:gd name="connsiteX4" fmla="*/ 0 w 9660458"/>
              <a:gd name="connsiteY4" fmla="*/ 6858000 h 13716000"/>
              <a:gd name="connsiteX5" fmla="*/ 3002128 w 9660458"/>
              <a:gd name="connsiteY5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0458" h="13716000">
                <a:moveTo>
                  <a:pt x="3002128" y="0"/>
                </a:moveTo>
                <a:lnTo>
                  <a:pt x="9660458" y="0"/>
                </a:lnTo>
                <a:lnTo>
                  <a:pt x="9660458" y="13716000"/>
                </a:lnTo>
                <a:lnTo>
                  <a:pt x="3002128" y="13716000"/>
                </a:lnTo>
                <a:cubicBezTo>
                  <a:pt x="1156094" y="12010619"/>
                  <a:pt x="0" y="9569361"/>
                  <a:pt x="0" y="6858000"/>
                </a:cubicBezTo>
                <a:cubicBezTo>
                  <a:pt x="0" y="4146639"/>
                  <a:pt x="1156094" y="1705381"/>
                  <a:pt x="300212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9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rgbClr val="1C1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4788000"/>
            <a:ext cx="12282487" cy="5400000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10000" b="1" cap="none" spc="-200" baseline="0">
                <a:solidFill>
                  <a:srgbClr val="1BFBF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36000" y="936000"/>
            <a:ext cx="4613092" cy="2520000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0" b="1" spc="-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C2EB205-6340-04DF-6659-C9CA1BFA0B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9300" y="0"/>
            <a:ext cx="9660458" cy="13716000"/>
          </a:xfrm>
          <a:custGeom>
            <a:avLst/>
            <a:gdLst>
              <a:gd name="connsiteX0" fmla="*/ 3002128 w 9660458"/>
              <a:gd name="connsiteY0" fmla="*/ 0 h 13716000"/>
              <a:gd name="connsiteX1" fmla="*/ 9660458 w 9660458"/>
              <a:gd name="connsiteY1" fmla="*/ 0 h 13716000"/>
              <a:gd name="connsiteX2" fmla="*/ 9660458 w 9660458"/>
              <a:gd name="connsiteY2" fmla="*/ 13716000 h 13716000"/>
              <a:gd name="connsiteX3" fmla="*/ 3002128 w 9660458"/>
              <a:gd name="connsiteY3" fmla="*/ 13716000 h 13716000"/>
              <a:gd name="connsiteX4" fmla="*/ 0 w 9660458"/>
              <a:gd name="connsiteY4" fmla="*/ 6858000 h 13716000"/>
              <a:gd name="connsiteX5" fmla="*/ 3002128 w 9660458"/>
              <a:gd name="connsiteY5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0458" h="13716000">
                <a:moveTo>
                  <a:pt x="3002128" y="0"/>
                </a:moveTo>
                <a:lnTo>
                  <a:pt x="9660458" y="0"/>
                </a:lnTo>
                <a:lnTo>
                  <a:pt x="9660458" y="13716000"/>
                </a:lnTo>
                <a:lnTo>
                  <a:pt x="3002128" y="13716000"/>
                </a:lnTo>
                <a:cubicBezTo>
                  <a:pt x="1156094" y="12010619"/>
                  <a:pt x="0" y="9569361"/>
                  <a:pt x="0" y="6858000"/>
                </a:cubicBezTo>
                <a:cubicBezTo>
                  <a:pt x="0" y="4146639"/>
                  <a:pt x="1156094" y="1705381"/>
                  <a:pt x="300212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8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999" y="3419475"/>
            <a:ext cx="22511375" cy="84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BF0C-9208-40A9-AEE0-F53652F1AFD8}" type="datetime1">
              <a:rPr lang="en-GB" noProof="0" smtClean="0"/>
              <a:t>23/06/2025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© [New name]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99" y="935038"/>
            <a:ext cx="22511375" cy="15849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999" y="3420000"/>
            <a:ext cx="11005200" cy="8460527"/>
          </a:xfr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42175" y="3420000"/>
            <a:ext cx="11005200" cy="8460527"/>
          </a:xfr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70C4-F79C-4DA4-9A23-60EB1E34983D}" type="datetime1">
              <a:rPr lang="en-GB" noProof="0" smtClean="0"/>
              <a:t>23/06/2025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© [New name] 2024</a:t>
            </a:r>
          </a:p>
        </p:txBody>
      </p:sp>
      <p:sp>
        <p:nvSpPr>
          <p:cNvPr id="7" name="Slide Number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yle 3">
    <p:bg>
      <p:bgPr>
        <a:solidFill>
          <a:srgbClr val="1C1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F9779FD-086E-4CBF-03F5-F6EA0478CB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700654" cy="13716000"/>
          </a:xfrm>
          <a:custGeom>
            <a:avLst/>
            <a:gdLst>
              <a:gd name="connsiteX0" fmla="*/ 0 w 4979282"/>
              <a:gd name="connsiteY0" fmla="*/ 0 h 6721475"/>
              <a:gd name="connsiteX1" fmla="*/ 3198579 w 4979282"/>
              <a:gd name="connsiteY1" fmla="*/ 0 h 6721475"/>
              <a:gd name="connsiteX2" fmla="*/ 3338501 w 4979282"/>
              <a:gd name="connsiteY2" fmla="*/ 108045 h 6721475"/>
              <a:gd name="connsiteX3" fmla="*/ 4979282 w 4979282"/>
              <a:gd name="connsiteY3" fmla="*/ 3508498 h 6721475"/>
              <a:gd name="connsiteX4" fmla="*/ 3589260 w 4979282"/>
              <a:gd name="connsiteY4" fmla="*/ 6687815 h 6721475"/>
              <a:gd name="connsiteX5" fmla="*/ 3551880 w 4979282"/>
              <a:gd name="connsiteY5" fmla="*/ 6721475 h 6721475"/>
              <a:gd name="connsiteX6" fmla="*/ 0 w 4979282"/>
              <a:gd name="connsiteY6" fmla="*/ 672147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282" h="6721475">
                <a:moveTo>
                  <a:pt x="0" y="0"/>
                </a:moveTo>
                <a:lnTo>
                  <a:pt x="3198579" y="0"/>
                </a:lnTo>
                <a:lnTo>
                  <a:pt x="3338501" y="108045"/>
                </a:lnTo>
                <a:cubicBezTo>
                  <a:pt x="4343532" y="932628"/>
                  <a:pt x="4979282" y="2150242"/>
                  <a:pt x="4979282" y="3508498"/>
                </a:cubicBezTo>
                <a:cubicBezTo>
                  <a:pt x="4979282" y="4750028"/>
                  <a:pt x="4448106" y="5874052"/>
                  <a:pt x="3589260" y="6687815"/>
                </a:cubicBezTo>
                <a:lnTo>
                  <a:pt x="3551880" y="6721475"/>
                </a:lnTo>
                <a:lnTo>
                  <a:pt x="0" y="6721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1B3CC-162F-0D7E-5E78-81BE5B3F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New Name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3EC36-D035-1E3F-024C-2566FCCA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9C44-0C4D-3EB3-AB1A-F5AA42D6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7022-8CEB-1C42-BCAE-4E8BAC51086B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F26D1AA-3EFB-86B6-9BA8-630A69E133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78813" y="10201786"/>
            <a:ext cx="9090630" cy="191240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1BFBF9"/>
                </a:solidFill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GB" dirty="0"/>
              <a:t>Name Surname</a:t>
            </a:r>
          </a:p>
          <a:p>
            <a:pPr lvl="0"/>
            <a:r>
              <a:rPr lang="en-GB" dirty="0"/>
              <a:t>Organisation/company</a:t>
            </a:r>
          </a:p>
        </p:txBody>
      </p:sp>
      <p:pic>
        <p:nvPicPr>
          <p:cNvPr id="10" name="Picture 9" descr="A blue quote marks on a black background&#10;&#10;Description automatically generated">
            <a:extLst>
              <a:ext uri="{FF2B5EF4-FFF2-40B4-BE49-F238E27FC236}">
                <a16:creationId xmlns:a16="http://schemas.microsoft.com/office/drawing/2014/main" id="{16F106E3-05BB-D8CE-A914-D5B6ABBB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65" t="7053" r="20441"/>
          <a:stretch/>
        </p:blipFill>
        <p:spPr>
          <a:xfrm>
            <a:off x="13278813" y="3860249"/>
            <a:ext cx="1916766" cy="1598442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33CE307-6E90-5142-81FF-E6E2C65AC3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278812" y="5757944"/>
            <a:ext cx="9051924" cy="4144588"/>
          </a:xfrm>
        </p:spPr>
        <p:txBody>
          <a:bodyPr>
            <a:normAutofit/>
          </a:bodyPr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National" panose="020B0504030502020203" pitchFamily="34" charset="77"/>
                <a:cs typeface="National" panose="020B0504030502020203" pitchFamily="34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An inspiring quote goes here. An inspiring quote goes here.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27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tyle 3">
    <p:bg>
      <p:bgPr>
        <a:solidFill>
          <a:srgbClr val="1B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F9779FD-086E-4CBF-03F5-F6EA0478CB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700654" cy="13716000"/>
          </a:xfrm>
          <a:custGeom>
            <a:avLst/>
            <a:gdLst>
              <a:gd name="connsiteX0" fmla="*/ 0 w 4979282"/>
              <a:gd name="connsiteY0" fmla="*/ 0 h 6721475"/>
              <a:gd name="connsiteX1" fmla="*/ 3198579 w 4979282"/>
              <a:gd name="connsiteY1" fmla="*/ 0 h 6721475"/>
              <a:gd name="connsiteX2" fmla="*/ 3338501 w 4979282"/>
              <a:gd name="connsiteY2" fmla="*/ 108045 h 6721475"/>
              <a:gd name="connsiteX3" fmla="*/ 4979282 w 4979282"/>
              <a:gd name="connsiteY3" fmla="*/ 3508498 h 6721475"/>
              <a:gd name="connsiteX4" fmla="*/ 3589260 w 4979282"/>
              <a:gd name="connsiteY4" fmla="*/ 6687815 h 6721475"/>
              <a:gd name="connsiteX5" fmla="*/ 3551880 w 4979282"/>
              <a:gd name="connsiteY5" fmla="*/ 6721475 h 6721475"/>
              <a:gd name="connsiteX6" fmla="*/ 0 w 4979282"/>
              <a:gd name="connsiteY6" fmla="*/ 672147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282" h="6721475">
                <a:moveTo>
                  <a:pt x="0" y="0"/>
                </a:moveTo>
                <a:lnTo>
                  <a:pt x="3198579" y="0"/>
                </a:lnTo>
                <a:lnTo>
                  <a:pt x="3338501" y="108045"/>
                </a:lnTo>
                <a:cubicBezTo>
                  <a:pt x="4343532" y="932628"/>
                  <a:pt x="4979282" y="2150242"/>
                  <a:pt x="4979282" y="3508498"/>
                </a:cubicBezTo>
                <a:cubicBezTo>
                  <a:pt x="4979282" y="4750028"/>
                  <a:pt x="4448106" y="5874052"/>
                  <a:pt x="3589260" y="6687815"/>
                </a:cubicBezTo>
                <a:lnTo>
                  <a:pt x="3551880" y="6721475"/>
                </a:lnTo>
                <a:lnTo>
                  <a:pt x="0" y="6721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1B3CC-162F-0D7E-5E78-81BE5B3F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© New Name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3EC36-D035-1E3F-024C-2566FCCA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9C44-0C4D-3EB3-AB1A-F5AA42D6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7022-8CEB-1C42-BCAE-4E8BAC51086B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F26D1AA-3EFB-86B6-9BA8-630A69E133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78813" y="10201786"/>
            <a:ext cx="9090630" cy="1912404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1C1836"/>
                </a:solidFill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GB" dirty="0"/>
              <a:t>Name Surname</a:t>
            </a:r>
          </a:p>
          <a:p>
            <a:pPr lvl="0"/>
            <a:r>
              <a:rPr lang="en-GB" dirty="0"/>
              <a:t>Organisation/company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33CE307-6E90-5142-81FF-E6E2C65AC3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278812" y="5757944"/>
            <a:ext cx="9051924" cy="4144588"/>
          </a:xfrm>
        </p:spPr>
        <p:txBody>
          <a:bodyPr>
            <a:normAutofit/>
          </a:bodyPr>
          <a:lstStyle>
            <a:lvl1pPr marL="0" indent="0">
              <a:buNone/>
              <a:defRPr sz="7200" b="1" i="0">
                <a:solidFill>
                  <a:srgbClr val="1C1836"/>
                </a:solidFill>
                <a:latin typeface="National" panose="020B0504030502020203" pitchFamily="34" charset="77"/>
                <a:cs typeface="National" panose="020B0504030502020203" pitchFamily="34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An inspiring quote goes here. An inspiring quote goes here.</a:t>
            </a:r>
          </a:p>
          <a:p>
            <a:pPr lvl="0"/>
            <a:endParaRPr lang="en-GB" dirty="0"/>
          </a:p>
        </p:txBody>
      </p:sp>
      <p:pic>
        <p:nvPicPr>
          <p:cNvPr id="6" name="Picture 5" descr="A pair of blue teardrops&#10;&#10;Description automatically generated">
            <a:extLst>
              <a:ext uri="{FF2B5EF4-FFF2-40B4-BE49-F238E27FC236}">
                <a16:creationId xmlns:a16="http://schemas.microsoft.com/office/drawing/2014/main" id="{1A2D8BFC-F859-9CE0-1421-30E3A057D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6950" y="4132344"/>
            <a:ext cx="2946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 Slide x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6DBF0C-9208-40A9-AEE0-F53652F1AFD8}" type="datetime1">
              <a:rPr lang="en-GB" smtClean="0"/>
              <a:pPr/>
              <a:t>23/06/2025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[New name]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193D06-4578-05B1-96E5-3B3C8F2546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5" y="3454400"/>
            <a:ext cx="1677988" cy="1100138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9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2" name="Rule 1">
            <a:extLst>
              <a:ext uri="{FF2B5EF4-FFF2-40B4-BE49-F238E27FC236}">
                <a16:creationId xmlns:a16="http://schemas.microsoft.com/office/drawing/2014/main" id="{B52C42B4-54B2-F8CF-3477-1FBCB2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9263" y="3420000"/>
            <a:ext cx="12700" cy="3430800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492500" y="3312000"/>
            <a:ext cx="7167563" cy="34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3484C76-5A44-5D2B-D51F-7FCEED2A5F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25" y="8568000"/>
            <a:ext cx="1677988" cy="1100138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9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18" name="Rule 3">
            <a:extLst>
              <a:ext uri="{FF2B5EF4-FFF2-40B4-BE49-F238E27FC236}">
                <a16:creationId xmlns:a16="http://schemas.microsoft.com/office/drawing/2014/main" id="{873CCDB8-E506-2C33-B312-D96AADDD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89263" y="8532000"/>
            <a:ext cx="12700" cy="3430800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4D91781-04B6-E8D7-25A8-2206E63BAB7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2500" y="8424000"/>
            <a:ext cx="7167563" cy="34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29770B1-1E30-1C88-A13A-C2E77F3C59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92793" y="3454400"/>
            <a:ext cx="1677988" cy="1100138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9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15" name="Rule 2">
            <a:extLst>
              <a:ext uri="{FF2B5EF4-FFF2-40B4-BE49-F238E27FC236}">
                <a16:creationId xmlns:a16="http://schemas.microsoft.com/office/drawing/2014/main" id="{BE10B950-24F7-D709-483A-D3C127B04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45431" y="3420000"/>
            <a:ext cx="12700" cy="3430800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EA18ED-3958-7BC9-C91D-9C011AA2FF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4748668" y="3312000"/>
            <a:ext cx="7167563" cy="34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9203F56-35CB-82E0-D390-7887CDB373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92793" y="8568000"/>
            <a:ext cx="1677988" cy="1100138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9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00</a:t>
            </a:r>
            <a:endParaRPr lang="en-GB" dirty="0"/>
          </a:p>
        </p:txBody>
      </p:sp>
      <p:sp>
        <p:nvSpPr>
          <p:cNvPr id="21" name="Rule 4">
            <a:extLst>
              <a:ext uri="{FF2B5EF4-FFF2-40B4-BE49-F238E27FC236}">
                <a16:creationId xmlns:a16="http://schemas.microsoft.com/office/drawing/2014/main" id="{67BA3458-4A90-E38D-A2FC-B50283EFD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45431" y="8532000"/>
            <a:ext cx="12700" cy="3430800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B1505EF-DDBA-4ACB-B375-45ADB1F42C81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4748668" y="8424000"/>
            <a:ext cx="7167563" cy="34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38007D-02DF-4D86-F2FF-5E82DBD6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35999" y="12765600"/>
            <a:ext cx="2251137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3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35999" y="935038"/>
            <a:ext cx="22511375" cy="1584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35999" y="3419475"/>
            <a:ext cx="22511375" cy="8459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607425" y="12960000"/>
            <a:ext cx="46101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DA70923C-1439-472D-A21A-E5EFA0B7ABEA}" type="datetime1">
              <a:rPr lang="en-GB" smtClean="0"/>
              <a:pPr/>
              <a:t>23/06/2025</a:t>
            </a:fld>
            <a:endParaRPr lang="en-GB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935999" y="12960000"/>
            <a:ext cx="7166601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[New name] 2024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22007375" y="12942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E6EA0F-3F9F-9892-FF40-FA872940E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35999" y="12765600"/>
            <a:ext cx="225113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5" r:id="rId2"/>
    <p:sldLayoutId id="2147483651" r:id="rId3"/>
    <p:sldLayoutId id="2147483669" r:id="rId4"/>
    <p:sldLayoutId id="2147483650" r:id="rId5"/>
    <p:sldLayoutId id="2147483652" r:id="rId6"/>
    <p:sldLayoutId id="2147483670" r:id="rId7"/>
    <p:sldLayoutId id="2147483671" r:id="rId8"/>
    <p:sldLayoutId id="2147483657" r:id="rId9"/>
    <p:sldLayoutId id="2147483658" r:id="rId10"/>
    <p:sldLayoutId id="2147483667" r:id="rId11"/>
    <p:sldLayoutId id="2147483668" r:id="rId12"/>
    <p:sldLayoutId id="2147483659" r:id="rId13"/>
    <p:sldLayoutId id="2147483663" r:id="rId14"/>
    <p:sldLayoutId id="2147483664" r:id="rId15"/>
    <p:sldLayoutId id="2147483660" r:id="rId16"/>
    <p:sldLayoutId id="2147483661" r:id="rId17"/>
    <p:sldLayoutId id="2147483666" r:id="rId18"/>
    <p:sldLayoutId id="2147483662" r:id="rId19"/>
    <p:sldLayoutId id="2147483654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500" b="1" i="0" kern="1200" spc="-100" baseline="0">
          <a:solidFill>
            <a:schemeClr val="tx1"/>
          </a:solidFill>
          <a:latin typeface="National" panose="020B0504030502020203" pitchFamily="34" charset="77"/>
          <a:ea typeface="+mj-ea"/>
          <a:cs typeface="National" panose="020B0504030502020203" pitchFamily="34" charset="77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Tx/>
        <a:buNone/>
        <a:defRPr sz="4000" b="1" i="0" kern="1200">
          <a:solidFill>
            <a:schemeClr val="tx1"/>
          </a:solidFill>
          <a:latin typeface="National Medium" panose="020B0504030502020203" pitchFamily="34" charset="77"/>
          <a:ea typeface="+mn-ea"/>
          <a:cs typeface="National Medium" panose="020B0504030502020203" pitchFamily="34" charset="77"/>
        </a:defRPr>
      </a:lvl1pPr>
      <a:lvl2pPr marL="540000" indent="-5400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4000" b="1" i="0" kern="1200">
          <a:solidFill>
            <a:schemeClr val="tx1"/>
          </a:solidFill>
          <a:latin typeface="National Medium" panose="020B0504030502020203" pitchFamily="34" charset="77"/>
          <a:ea typeface="+mn-ea"/>
          <a:cs typeface="National Medium" panose="020B0504030502020203" pitchFamily="34" charset="77"/>
        </a:defRPr>
      </a:lvl2pPr>
      <a:lvl3pPr marL="1080000" indent="-5400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4000" b="1" i="0" kern="1200">
          <a:solidFill>
            <a:schemeClr val="tx1"/>
          </a:solidFill>
          <a:latin typeface="National Medium" panose="020B0504030502020203" pitchFamily="34" charset="77"/>
          <a:ea typeface="+mn-ea"/>
          <a:cs typeface="National Medium" panose="020B0504030502020203" pitchFamily="34" charset="77"/>
        </a:defRPr>
      </a:lvl3pPr>
      <a:lvl4pPr marL="1620000" indent="-5400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4000" b="1" i="0" kern="1200">
          <a:solidFill>
            <a:schemeClr val="tx1"/>
          </a:solidFill>
          <a:latin typeface="National Medium" panose="020B0504030502020203" pitchFamily="34" charset="77"/>
          <a:ea typeface="+mn-ea"/>
          <a:cs typeface="National Medium" panose="020B0504030502020203" pitchFamily="34" charset="77"/>
        </a:defRPr>
      </a:lvl4pPr>
      <a:lvl5pPr marL="2160000" indent="-5400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4000" b="1" i="0" kern="1200">
          <a:solidFill>
            <a:schemeClr val="tx1"/>
          </a:solidFill>
          <a:latin typeface="National Medium" panose="020B0504030502020203" pitchFamily="34" charset="77"/>
          <a:ea typeface="+mn-ea"/>
          <a:cs typeface="National Medium" panose="020B0504030502020203" pitchFamily="34" charset="77"/>
        </a:defRPr>
      </a:lvl5pPr>
      <a:lvl6pPr marL="2700000" indent="-5400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0" indent="-5400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000" indent="-5400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4320000" indent="-5400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F00FF"/>
          </p15:clr>
        </p15:guide>
        <p15:guide id="2" pos="15360" userDrawn="1">
          <p15:clr>
            <a:srgbClr val="FF00FF"/>
          </p15:clr>
        </p15:guide>
        <p15:guide id="3" pos="589" userDrawn="1">
          <p15:clr>
            <a:srgbClr val="FF00FF"/>
          </p15:clr>
        </p15:guide>
        <p15:guide id="4" pos="1883" userDrawn="1">
          <p15:clr>
            <a:srgbClr val="FF00FF"/>
          </p15:clr>
        </p15:guide>
        <p15:guide id="5" pos="2200" userDrawn="1">
          <p15:clr>
            <a:srgbClr val="FF00FF"/>
          </p15:clr>
        </p15:guide>
        <p15:guide id="6" pos="3493" userDrawn="1">
          <p15:clr>
            <a:srgbClr val="FF00FF"/>
          </p15:clr>
        </p15:guide>
        <p15:guide id="7" pos="3811" userDrawn="1">
          <p15:clr>
            <a:srgbClr val="FF00FF"/>
          </p15:clr>
        </p15:guide>
        <p15:guide id="8" pos="5104" userDrawn="1">
          <p15:clr>
            <a:srgbClr val="FF00FF"/>
          </p15:clr>
        </p15:guide>
        <p15:guide id="9" pos="5422" userDrawn="1">
          <p15:clr>
            <a:srgbClr val="FF00FF"/>
          </p15:clr>
        </p15:guide>
        <p15:guide id="10" pos="6715" userDrawn="1">
          <p15:clr>
            <a:srgbClr val="FF00FF"/>
          </p15:clr>
        </p15:guide>
        <p15:guide id="11" pos="7033" userDrawn="1">
          <p15:clr>
            <a:srgbClr val="FF00FF"/>
          </p15:clr>
        </p15:guide>
        <p15:guide id="12" pos="8326" userDrawn="1">
          <p15:clr>
            <a:srgbClr val="FF00FF"/>
          </p15:clr>
        </p15:guide>
        <p15:guide id="13" pos="8644" userDrawn="1">
          <p15:clr>
            <a:srgbClr val="FF00FF"/>
          </p15:clr>
        </p15:guide>
        <p15:guide id="14" pos="9937" userDrawn="1">
          <p15:clr>
            <a:srgbClr val="FF00FF"/>
          </p15:clr>
        </p15:guide>
        <p15:guide id="15" pos="10255" userDrawn="1">
          <p15:clr>
            <a:srgbClr val="FF00FF"/>
          </p15:clr>
        </p15:guide>
        <p15:guide id="16" pos="11548" userDrawn="1">
          <p15:clr>
            <a:srgbClr val="FF00FF"/>
          </p15:clr>
        </p15:guide>
        <p15:guide id="17" pos="11866" userDrawn="1">
          <p15:clr>
            <a:srgbClr val="FF00FF"/>
          </p15:clr>
        </p15:guide>
        <p15:guide id="18" pos="13159" userDrawn="1">
          <p15:clr>
            <a:srgbClr val="FF00FF"/>
          </p15:clr>
        </p15:guide>
        <p15:guide id="19" pos="13476" userDrawn="1">
          <p15:clr>
            <a:srgbClr val="FF00FF"/>
          </p15:clr>
        </p15:guide>
        <p15:guide id="20" pos="14770" userDrawn="1">
          <p15:clr>
            <a:srgbClr val="FF00FF"/>
          </p15:clr>
        </p15:guide>
        <p15:guide id="21" orient="horz" userDrawn="1">
          <p15:clr>
            <a:srgbClr val="FF00FF"/>
          </p15:clr>
        </p15:guide>
        <p15:guide id="22" orient="horz" pos="8640" userDrawn="1">
          <p15:clr>
            <a:srgbClr val="FF00FF"/>
          </p15:clr>
        </p15:guide>
        <p15:guide id="23" orient="horz" pos="589" userDrawn="1">
          <p15:clr>
            <a:srgbClr val="FF00FF"/>
          </p15:clr>
        </p15:guide>
        <p15:guide id="24" orient="horz" pos="2154" userDrawn="1">
          <p15:clr>
            <a:srgbClr val="FF00FF"/>
          </p15:clr>
        </p15:guide>
        <p15:guide id="25" orient="horz" pos="7483" userDrawn="1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ttonpcns.co.uk/" TargetMode="External"/><Relationship Id="rId7" Type="http://schemas.openxmlformats.org/officeDocument/2006/relationships/hyperlink" Target="../Research%20webinars/Dr%20Gavin%20Arno/&#8226;%09https:/donate.fightforsight.org.uk?content=ACQ-MYTHBUSTERS2024W-WEBINAR-1710" TargetMode="External"/><Relationship Id="rId2" Type="http://schemas.openxmlformats.org/officeDocument/2006/relationships/hyperlink" Target="https://www.fightforsight.org.uk/what-we-do/fight-for-sight-presents/webinar-listings/webinars/creating-social-communities-with-sutton-vision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ightforsight.org.uk/what-we-do/insight-reports/outside-insight-report/" TargetMode="External"/><Relationship Id="rId5" Type="http://schemas.openxmlformats.org/officeDocument/2006/relationships/hyperlink" Target="https://www.fightforsight.org.uk/what-we-do/our-impact/#social-change-impact" TargetMode="External"/><Relationship Id="rId4" Type="http://schemas.openxmlformats.org/officeDocument/2006/relationships/hyperlink" Target="https://www.fightforsight.org.uk/what-we-do/funding-social-chang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FFF0-9BCC-DBBF-4AE5-9849BB3D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1139444"/>
            <a:ext cx="22511375" cy="5070484"/>
          </a:xfrm>
        </p:spPr>
        <p:txBody>
          <a:bodyPr/>
          <a:lstStyle/>
          <a:p>
            <a:r>
              <a:rPr lang="en-GB" dirty="0"/>
              <a:t>Fight for Sight Presents 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Creating social communities with Sutton Vision and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Sutton Primary Care Networks </a:t>
            </a:r>
            <a:br>
              <a:rPr lang="en-GB" b="1" i="0" dirty="0">
                <a:effectLst/>
                <a:latin typeface="National" panose="020B0504030502020203"/>
              </a:rPr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1B9FE-0255-18FB-CA8C-89A84E89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[New name]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73657-D846-285C-330C-23962BF5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CAF9A0-10A3-8277-2D53-D4E9DEE46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#FightforSightPresents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6CC0FC4-77C4-972C-2F79-253CDA5D3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598" y="4120398"/>
            <a:ext cx="8121848" cy="64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D8C89-0F15-70AF-C91F-62A4744D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Welcome and housekeeping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43051C6-D1F8-CA34-7CA0-66A421D2CCA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Live captions are available during the webinar.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We may use illustrated slides to guide us, but we will read out everything on these.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Slides, a transcript and a recording, will be made available post-webinar.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Please use the Q&amp;A window to ask questions.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The chat is disabled because it can be distracting for those using a screen reader, and because it is simpler for us to monitor one single channel.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When we end the webinar, it will end abruptly.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BCC06-02F3-9F0C-3301-7C92C9E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Fight for Sight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DDA3-511E-4E7E-0D13-D74223B3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33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5506-49B2-B498-A2EA-1580C349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expect in this webinar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F5E1D635-F1E0-C626-2E77-A7A9980FA320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502643793"/>
              </p:ext>
            </p:extLst>
          </p:nvPr>
        </p:nvGraphicFramePr>
        <p:xfrm>
          <a:off x="2254896" y="3473624"/>
          <a:ext cx="17268452" cy="880370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937796">
                  <a:extLst>
                    <a:ext uri="{9D8B030D-6E8A-4147-A177-3AD203B41FA5}">
                      <a16:colId xmlns:a16="http://schemas.microsoft.com/office/drawing/2014/main" val="654952721"/>
                    </a:ext>
                  </a:extLst>
                </a:gridCol>
                <a:gridCol w="15330656">
                  <a:extLst>
                    <a:ext uri="{9D8B030D-6E8A-4147-A177-3AD203B41FA5}">
                      <a16:colId xmlns:a16="http://schemas.microsoft.com/office/drawing/2014/main" val="152643618"/>
                    </a:ext>
                  </a:extLst>
                </a:gridCol>
              </a:tblGrid>
              <a:tr h="1953702">
                <a:tc>
                  <a:txBody>
                    <a:bodyPr/>
                    <a:lstStyle/>
                    <a:p>
                      <a:r>
                        <a:rPr lang="en-GB" sz="5400" b="1" spc="-100" baseline="0" dirty="0">
                          <a:solidFill>
                            <a:schemeClr val="accent6"/>
                          </a:solidFill>
                        </a:rPr>
                        <a:t>01</a:t>
                      </a:r>
                    </a:p>
                  </a:txBody>
                  <a:tcPr marT="0" marB="7200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b="1" spc="-100" baseline="0" dirty="0"/>
                        <a:t>Welcome from Kerry Firth, Grants Manager with an intro to our organisation </a:t>
                      </a:r>
                    </a:p>
                  </a:txBody>
                  <a:tcPr marT="0" marB="72000" anchor="ctr"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926067"/>
                  </a:ext>
                </a:extLst>
              </a:tr>
              <a:tr h="1743080">
                <a:tc>
                  <a:txBody>
                    <a:bodyPr/>
                    <a:lstStyle/>
                    <a:p>
                      <a:r>
                        <a:rPr lang="en-GB" sz="5400" b="1" spc="-100" baseline="0" dirty="0">
                          <a:solidFill>
                            <a:schemeClr val="accent6"/>
                          </a:solidFill>
                        </a:rPr>
                        <a:t>02</a:t>
                      </a:r>
                    </a:p>
                  </a:txBody>
                  <a:tcPr marT="0" marB="7200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b="1" spc="-100" baseline="0" dirty="0"/>
                        <a:t>‘A network of friends’ with Denise and Pierre from Sutton Vision </a:t>
                      </a:r>
                    </a:p>
                  </a:txBody>
                  <a:tcPr marT="0" marB="72000" anchor="ctr"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930842"/>
                  </a:ext>
                </a:extLst>
              </a:tr>
              <a:tr h="1743080">
                <a:tc>
                  <a:txBody>
                    <a:bodyPr/>
                    <a:lstStyle/>
                    <a:p>
                      <a:r>
                        <a:rPr lang="en-GB" sz="5400" b="1" spc="-100" baseline="0" dirty="0">
                          <a:solidFill>
                            <a:schemeClr val="accent6"/>
                          </a:solidFill>
                        </a:rPr>
                        <a:t>03</a:t>
                      </a:r>
                    </a:p>
                  </a:txBody>
                  <a:tcPr marT="0" marB="7200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b="1" spc="-100" baseline="0" dirty="0"/>
                        <a:t>What is social prescribing and how is it tackling loneliness and isolation across the nation, with Rachel and Anna from Sutton Primary Care Networks </a:t>
                      </a:r>
                    </a:p>
                  </a:txBody>
                  <a:tcPr marT="0" marB="72000" anchor="ctr"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961953"/>
                  </a:ext>
                </a:extLst>
              </a:tr>
              <a:tr h="1743080">
                <a:tc>
                  <a:txBody>
                    <a:bodyPr/>
                    <a:lstStyle/>
                    <a:p>
                      <a:r>
                        <a:rPr lang="en-GB" sz="5400" b="1" spc="-100" baseline="0" dirty="0">
                          <a:solidFill>
                            <a:schemeClr val="accent6"/>
                          </a:solidFill>
                        </a:rPr>
                        <a:t>04</a:t>
                      </a:r>
                    </a:p>
                  </a:txBody>
                  <a:tcPr marT="0" marB="7200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b="1" spc="-100" baseline="0" dirty="0"/>
                        <a:t>Live discussion and Q&amp;A </a:t>
                      </a:r>
                    </a:p>
                  </a:txBody>
                  <a:tcPr marT="0" marB="72000" anchor="ctr"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7482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3624D-85E4-ACFA-A172-E6CA6F103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Fight for Sight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345BE-C7A1-3FC1-8B72-E7A988246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268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0F068-43E2-5478-A395-5FD564FFE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BF4A-0D04-12E0-CA5B-F98D1F9E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 descr="People sitting around a table at Jamie's Farm.&#10;We funded visits to the Farm for young people who are blind and vision impaired. ">
            <a:extLst>
              <a:ext uri="{FF2B5EF4-FFF2-40B4-BE49-F238E27FC236}">
                <a16:creationId xmlns:a16="http://schemas.microsoft.com/office/drawing/2014/main" id="{7D698175-76EA-0889-B74D-D0DDE31626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842" b="784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1BD25-5504-AA87-C11D-525D81E48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D8FC78"/>
                </a:solidFill>
                <a:latin typeface="National" panose="020B0504030502020203" pitchFamily="34" charset="77"/>
                <a:cs typeface="National" panose="020B0504030502020203" pitchFamily="34" charset="77"/>
              </a:rPr>
              <a:t>Outside: Blind and vision impaired people’s experiences of loneliness and isolation </a:t>
            </a:r>
          </a:p>
          <a:p>
            <a:r>
              <a:rPr lang="en-GB" sz="5400" dirty="0">
                <a:solidFill>
                  <a:schemeClr val="bg1"/>
                </a:solidFill>
                <a:latin typeface="National" panose="020B0504030502020203" pitchFamily="34" charset="77"/>
                <a:cs typeface="National" panose="020B0504030502020203" pitchFamily="34" charset="77"/>
              </a:rPr>
              <a:t>1 in 3 people have experienced loneliness and isolation </a:t>
            </a:r>
            <a:br>
              <a:rPr lang="en-GB" sz="5400" dirty="0">
                <a:solidFill>
                  <a:schemeClr val="bg1"/>
                </a:solidFill>
                <a:latin typeface="National" panose="020B0504030502020203" pitchFamily="34" charset="77"/>
                <a:cs typeface="National" panose="020B0504030502020203" pitchFamily="34" charset="77"/>
              </a:rPr>
            </a:br>
            <a:endParaRPr lang="en-GB" sz="5400" b="0" dirty="0">
              <a:solidFill>
                <a:schemeClr val="bg1"/>
              </a:solidFill>
              <a:latin typeface="National" panose="020B0504030502020203" pitchFamily="34" charset="77"/>
              <a:cs typeface="National" panose="020B0504030502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022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56401A-FDEA-C0C5-6DBA-71D7F5DF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3CD403-9358-4A61-B84C-530229F35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More on </a:t>
            </a:r>
            <a:r>
              <a:rPr lang="en-GB" sz="4800" dirty="0">
                <a:hlinkClick r:id="rId2"/>
              </a:rPr>
              <a:t>Sutton Vision’s activities, groups and volunteer-led programmes</a:t>
            </a:r>
            <a:endParaRPr lang="en-GB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More on </a:t>
            </a:r>
            <a:r>
              <a:rPr lang="en-GB" sz="4800" dirty="0">
                <a:hlinkClick r:id="rId3"/>
              </a:rPr>
              <a:t>Sutton Primary Care Networks </a:t>
            </a:r>
            <a:endParaRPr lang="en-GB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Discover more about our </a:t>
            </a:r>
            <a:r>
              <a:rPr lang="en-GB" sz="4800" dirty="0">
                <a:hlinkClick r:id="rId4"/>
              </a:rPr>
              <a:t>social change funding</a:t>
            </a:r>
            <a:endParaRPr lang="en-GB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Find out more about the </a:t>
            </a:r>
            <a:r>
              <a:rPr lang="en-GB" sz="4800" dirty="0">
                <a:hlinkClick r:id="rId5"/>
              </a:rPr>
              <a:t>projects we fund </a:t>
            </a:r>
            <a:endParaRPr lang="en-GB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Find out more about the research which guided the funding: </a:t>
            </a:r>
            <a:r>
              <a:rPr lang="en-GB" sz="4800" dirty="0">
                <a:hlinkClick r:id="rId6"/>
              </a:rPr>
              <a:t>Outside: blind and vision impaired people’s experiences of loneliness and isolation</a:t>
            </a:r>
            <a:r>
              <a:rPr lang="en-GB" sz="4800" dirty="0"/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Please </a:t>
            </a:r>
            <a:r>
              <a:rPr lang="en-GB" sz="4800" dirty="0">
                <a:hlinkClick r:id="rId7"/>
              </a:rPr>
              <a:t>donate</a:t>
            </a:r>
            <a:r>
              <a:rPr lang="en-GB" sz="4800" dirty="0"/>
              <a:t> and help us fund more lifechanging projects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7617B-5A61-CA05-2393-503D91FC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Fight for Sight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DF4E8-9CD0-49B2-02F4-6BEB868F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51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FFF0-9BCC-DBBF-4AE5-9849BB3D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372" y="1802306"/>
            <a:ext cx="11305255" cy="2818413"/>
          </a:xfrm>
        </p:spPr>
        <p:txBody>
          <a:bodyPr/>
          <a:lstStyle/>
          <a:p>
            <a:r>
              <a:rPr lang="en-GB" sz="19900" dirty="0"/>
              <a:t>Thank you </a:t>
            </a:r>
            <a:br>
              <a:rPr lang="en-GB" sz="8800" dirty="0">
                <a:solidFill>
                  <a:schemeClr val="bg1"/>
                </a:solidFill>
              </a:rPr>
            </a:br>
            <a:br>
              <a:rPr lang="en-GB" sz="8800" dirty="0">
                <a:solidFill>
                  <a:schemeClr val="bg1"/>
                </a:solidFill>
              </a:rPr>
            </a:br>
            <a:br>
              <a:rPr lang="en-GB" sz="8800" dirty="0">
                <a:solidFill>
                  <a:schemeClr val="bg1"/>
                </a:solidFill>
              </a:rPr>
            </a:br>
            <a:br>
              <a:rPr lang="en-GB" sz="8800" dirty="0">
                <a:solidFill>
                  <a:schemeClr val="bg1"/>
                </a:solidFill>
              </a:rPr>
            </a:br>
            <a:br>
              <a:rPr lang="en-GB" sz="8800" dirty="0">
                <a:solidFill>
                  <a:schemeClr val="bg1"/>
                </a:solidFill>
              </a:rPr>
            </a:br>
            <a:endParaRPr lang="en-GB" sz="8800" dirty="0">
              <a:solidFill>
                <a:srgbClr val="D8FC7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1B9FE-0255-18FB-CA8C-89A84E89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[New name]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73657-D846-285C-330C-23962BF5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CAF9A0-10A3-8277-2D53-D4E9DEE46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9569" y="11405832"/>
            <a:ext cx="8424862" cy="864096"/>
          </a:xfrm>
        </p:spPr>
        <p:txBody>
          <a:bodyPr/>
          <a:lstStyle/>
          <a:p>
            <a:r>
              <a:rPr lang="en-GB" sz="4800" dirty="0"/>
              <a:t>#FightforSightPresents</a:t>
            </a:r>
          </a:p>
        </p:txBody>
      </p:sp>
      <p:pic>
        <p:nvPicPr>
          <p:cNvPr id="7" name="Picture 6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A04C82E7-B113-2FD8-D79E-EB491025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432" y="4246503"/>
            <a:ext cx="6593133" cy="5198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A10AA3-CED3-68B1-2779-991209B4FD5A}"/>
              </a:ext>
            </a:extLst>
          </p:cNvPr>
          <p:cNvSpPr txBox="1"/>
          <p:nvPr/>
        </p:nvSpPr>
        <p:spPr>
          <a:xfrm>
            <a:off x="5434310" y="9732770"/>
            <a:ext cx="14113569" cy="190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en-GB" sz="9600" b="1" dirty="0">
                <a:solidFill>
                  <a:srgbClr val="D8FC78"/>
                </a:solidFill>
                <a:latin typeface="National" panose="020B0504030502020203" pitchFamily="34" charset="77"/>
                <a:cs typeface="National" panose="020B0504030502020203" pitchFamily="34" charset="77"/>
              </a:rPr>
              <a:t>www.fightforsight.org.uk</a:t>
            </a:r>
            <a:endParaRPr lang="en-GB" sz="9600" b="1" dirty="0">
              <a:latin typeface="National" panose="020B0504030502020203" pitchFamily="34" charset="77"/>
              <a:cs typeface="National" panose="020B0504030502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95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udio Texture - Fight for Sight">
      <a:dk1>
        <a:srgbClr val="1C1836"/>
      </a:dk1>
      <a:lt1>
        <a:srgbClr val="FFFFFF"/>
      </a:lt1>
      <a:dk2>
        <a:srgbClr val="78A000"/>
      </a:dk2>
      <a:lt2>
        <a:srgbClr val="E6E6E6"/>
      </a:lt2>
      <a:accent1>
        <a:srgbClr val="1C1836"/>
      </a:accent1>
      <a:accent2>
        <a:srgbClr val="1BFBF9"/>
      </a:accent2>
      <a:accent3>
        <a:srgbClr val="BB98F8"/>
      </a:accent3>
      <a:accent4>
        <a:srgbClr val="D8FC7F"/>
      </a:accent4>
      <a:accent5>
        <a:srgbClr val="00829B"/>
      </a:accent5>
      <a:accent6>
        <a:srgbClr val="6638D1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900"/>
          </a:spcAft>
          <a:defRPr sz="4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F566682-5168-4444-9E7E-5DA82B4257DA}" vid="{4A1F54C0-68A3-3941-A5A8-D259A1477F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039b2-93aa-46ca-b35f-2dd53347c879" xsi:nil="true"/>
    <lcf76f155ced4ddcb4097134ff3c332f xmlns="de441f90-774f-4199-b00c-9f51e30a5319">
      <Terms xmlns="http://schemas.microsoft.com/office/infopath/2007/PartnerControls"/>
    </lcf76f155ced4ddcb4097134ff3c332f>
    <_dlc_DocId xmlns="362039b2-93aa-46ca-b35f-2dd53347c879">HTS7S3XSCMMU-1775706756-1332290</_dlc_DocId>
    <_dlc_DocIdUrl xmlns="362039b2-93aa-46ca-b35f-2dd53347c879">
      <Url>https://fightforsight1.sharepoint.com/sites/23_Data/_layouts/15/DocIdRedir.aspx?ID=HTS7S3XSCMMU-1775706756-1332290</Url>
      <Description>HTS7S3XSCMMU-1775706756-1332290</Description>
    </_dlc_DocIdUrl>
    <date xmlns="de441f90-774f-4199-b00c-9f51e30a53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CF05F56390D40BB1271C1D5ACBBA9" ma:contentTypeVersion="17" ma:contentTypeDescription="Create a new document." ma:contentTypeScope="" ma:versionID="ce01c9c0ba04db4d1b780e3d27a3e362">
  <xsd:schema xmlns:xsd="http://www.w3.org/2001/XMLSchema" xmlns:xs="http://www.w3.org/2001/XMLSchema" xmlns:p="http://schemas.microsoft.com/office/2006/metadata/properties" xmlns:ns2="362039b2-93aa-46ca-b35f-2dd53347c879" xmlns:ns3="de441f90-774f-4199-b00c-9f51e30a5319" targetNamespace="http://schemas.microsoft.com/office/2006/metadata/properties" ma:root="true" ma:fieldsID="395c7a96d64de99c53db226e39d9742f" ns2:_="" ns3:_="">
    <xsd:import namespace="362039b2-93aa-46ca-b35f-2dd53347c879"/>
    <xsd:import namespace="de441f90-774f-4199-b00c-9f51e30a53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dat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039b2-93aa-46ca-b35f-2dd53347c8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0af822f-0bc0-444b-8c6f-925d33a37340}" ma:internalName="TaxCatchAll" ma:showField="CatchAllData" ma:web="362039b2-93aa-46ca-b35f-2dd53347c8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41f90-774f-4199-b00c-9f51e30a5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0e8c926-2d63-453a-9af1-b8e4dbc41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6" nillable="true" ma:displayName="date" ma:format="DateTime" ma:internalName="date">
      <xsd:simpleType>
        <xsd:restriction base="dms:DateTim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29BBF0-A8C9-4972-AFA3-1E6AEB4E252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4CFF12C-721C-48BA-9795-C4F91F3C7525}">
  <ds:schemaRefs>
    <ds:schemaRef ds:uri="http://schemas.microsoft.com/office/2006/metadata/properties"/>
    <ds:schemaRef ds:uri="http://schemas.microsoft.com/office/infopath/2007/PartnerControls"/>
    <ds:schemaRef ds:uri="362039b2-93aa-46ca-b35f-2dd53347c879"/>
    <ds:schemaRef ds:uri="de441f90-774f-4199-b00c-9f51e30a5319"/>
  </ds:schemaRefs>
</ds:datastoreItem>
</file>

<file path=customXml/itemProps3.xml><?xml version="1.0" encoding="utf-8"?>
<ds:datastoreItem xmlns:ds="http://schemas.openxmlformats.org/officeDocument/2006/customXml" ds:itemID="{5097026A-C16D-4F00-815E-90D5C8159D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14A59F8-55A7-4DEB-8BDA-FFFF6572E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2039b2-93aa-46ca-b35f-2dd53347c879"/>
    <ds:schemaRef ds:uri="de441f90-774f-4199-b00c-9f51e30a5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8664</TotalTime>
  <Words>318</Words>
  <Application>Microsoft Office PowerPoint</Application>
  <PresentationFormat>Custom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National</vt:lpstr>
      <vt:lpstr>National Medium</vt:lpstr>
      <vt:lpstr>Office Theme</vt:lpstr>
      <vt:lpstr>Fight for Sight Presents   Creating social communities with Sutton Vision and  Sutton Primary Care Networks  </vt:lpstr>
      <vt:lpstr> Welcome and housekeeping</vt:lpstr>
      <vt:lpstr>What to expect in this webinar   </vt:lpstr>
      <vt:lpstr>PowerPoint Presentation</vt:lpstr>
      <vt:lpstr>Further Information</vt:lpstr>
      <vt:lpstr>Thank you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Creus</dc:creator>
  <cp:lastModifiedBy>Kim Creus</cp:lastModifiedBy>
  <cp:revision>11</cp:revision>
  <dcterms:created xsi:type="dcterms:W3CDTF">2024-10-03T14:35:07Z</dcterms:created>
  <dcterms:modified xsi:type="dcterms:W3CDTF">2025-06-23T14:42:30Z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0x010100977CF05F56390D40BB1271C1D5ACBBA9</vt:lpwstr>
  </property>
  <property fmtid="{D5CDD505-2E9C-101B-9397-08002B2CF9AE}" pid="3" name="_dlc_DocIdItemGuid">
    <vt:lpwstr>dd23edef-1e4a-4e4f-8a02-df63d874ebee</vt:lpwstr>
  </property>
  <property fmtid="{D5CDD505-2E9C-101B-9397-08002B2CF9AE}" pid="4" name="MediaServiceImageTags">
    <vt:lpwstr/>
  </property>
</Properties>
</file>