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0"/>
  </p:notesMasterIdLst>
  <p:handoutMasterIdLst>
    <p:handoutMasterId r:id="rId21"/>
  </p:handoutMasterIdLst>
  <p:sldIdLst>
    <p:sldId id="365" r:id="rId6"/>
    <p:sldId id="436" r:id="rId7"/>
    <p:sldId id="447" r:id="rId8"/>
    <p:sldId id="388" r:id="rId9"/>
    <p:sldId id="369" r:id="rId10"/>
    <p:sldId id="392" r:id="rId11"/>
    <p:sldId id="391" r:id="rId12"/>
    <p:sldId id="372" r:id="rId13"/>
    <p:sldId id="441" r:id="rId14"/>
    <p:sldId id="446" r:id="rId15"/>
    <p:sldId id="442" r:id="rId16"/>
    <p:sldId id="444" r:id="rId17"/>
    <p:sldId id="445" r:id="rId18"/>
    <p:sldId id="393" r:id="rId19"/>
  </p:sldIdLst>
  <p:sldSz cx="24384000" cy="13716000"/>
  <p:notesSz cx="6858000" cy="9144000"/>
  <p:defaultTextStyle>
    <a:defPPr>
      <a:defRPr lang="en-US"/>
    </a:defPPr>
    <a:lvl1pPr marL="0" algn="l" defTabSz="1794601" rtl="0" eaLnBrk="1" latinLnBrk="0" hangingPunct="1">
      <a:defRPr sz="3533" kern="1200">
        <a:solidFill>
          <a:schemeClr val="tx1"/>
        </a:solidFill>
        <a:latin typeface="+mn-lt"/>
        <a:ea typeface="+mn-ea"/>
        <a:cs typeface="+mn-cs"/>
      </a:defRPr>
    </a:lvl1pPr>
    <a:lvl2pPr marL="897301" algn="l" defTabSz="1794601" rtl="0" eaLnBrk="1" latinLnBrk="0" hangingPunct="1">
      <a:defRPr sz="3533" kern="1200">
        <a:solidFill>
          <a:schemeClr val="tx1"/>
        </a:solidFill>
        <a:latin typeface="+mn-lt"/>
        <a:ea typeface="+mn-ea"/>
        <a:cs typeface="+mn-cs"/>
      </a:defRPr>
    </a:lvl2pPr>
    <a:lvl3pPr marL="1794601" algn="l" defTabSz="1794601" rtl="0" eaLnBrk="1" latinLnBrk="0" hangingPunct="1">
      <a:defRPr sz="3533" kern="1200">
        <a:solidFill>
          <a:schemeClr val="tx1"/>
        </a:solidFill>
        <a:latin typeface="+mn-lt"/>
        <a:ea typeface="+mn-ea"/>
        <a:cs typeface="+mn-cs"/>
      </a:defRPr>
    </a:lvl3pPr>
    <a:lvl4pPr marL="2691902" algn="l" defTabSz="1794601" rtl="0" eaLnBrk="1" latinLnBrk="0" hangingPunct="1">
      <a:defRPr sz="3533" kern="1200">
        <a:solidFill>
          <a:schemeClr val="tx1"/>
        </a:solidFill>
        <a:latin typeface="+mn-lt"/>
        <a:ea typeface="+mn-ea"/>
        <a:cs typeface="+mn-cs"/>
      </a:defRPr>
    </a:lvl4pPr>
    <a:lvl5pPr marL="3589203" algn="l" defTabSz="1794601" rtl="0" eaLnBrk="1" latinLnBrk="0" hangingPunct="1">
      <a:defRPr sz="3533" kern="1200">
        <a:solidFill>
          <a:schemeClr val="tx1"/>
        </a:solidFill>
        <a:latin typeface="+mn-lt"/>
        <a:ea typeface="+mn-ea"/>
        <a:cs typeface="+mn-cs"/>
      </a:defRPr>
    </a:lvl5pPr>
    <a:lvl6pPr marL="4486504" algn="l" defTabSz="1794601" rtl="0" eaLnBrk="1" latinLnBrk="0" hangingPunct="1">
      <a:defRPr sz="3533" kern="1200">
        <a:solidFill>
          <a:schemeClr val="tx1"/>
        </a:solidFill>
        <a:latin typeface="+mn-lt"/>
        <a:ea typeface="+mn-ea"/>
        <a:cs typeface="+mn-cs"/>
      </a:defRPr>
    </a:lvl6pPr>
    <a:lvl7pPr marL="5383804" algn="l" defTabSz="1794601" rtl="0" eaLnBrk="1" latinLnBrk="0" hangingPunct="1">
      <a:defRPr sz="3533" kern="1200">
        <a:solidFill>
          <a:schemeClr val="tx1"/>
        </a:solidFill>
        <a:latin typeface="+mn-lt"/>
        <a:ea typeface="+mn-ea"/>
        <a:cs typeface="+mn-cs"/>
      </a:defRPr>
    </a:lvl7pPr>
    <a:lvl8pPr marL="6281105" algn="l" defTabSz="1794601" rtl="0" eaLnBrk="1" latinLnBrk="0" hangingPunct="1">
      <a:defRPr sz="3533" kern="1200">
        <a:solidFill>
          <a:schemeClr val="tx1"/>
        </a:solidFill>
        <a:latin typeface="+mn-lt"/>
        <a:ea typeface="+mn-ea"/>
        <a:cs typeface="+mn-cs"/>
      </a:defRPr>
    </a:lvl8pPr>
    <a:lvl9pPr marL="7178406" algn="l" defTabSz="1794601" rtl="0" eaLnBrk="1" latinLnBrk="0" hangingPunct="1">
      <a:defRPr sz="353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858D15-DE1E-9147-A255-A270BDE4CB90}">
          <p14:sldIdLst>
            <p14:sldId id="365"/>
            <p14:sldId id="436"/>
            <p14:sldId id="447"/>
            <p14:sldId id="388"/>
            <p14:sldId id="369"/>
            <p14:sldId id="392"/>
            <p14:sldId id="391"/>
            <p14:sldId id="372"/>
            <p14:sldId id="441"/>
            <p14:sldId id="446"/>
            <p14:sldId id="442"/>
            <p14:sldId id="444"/>
            <p14:sldId id="445"/>
            <p14:sldId id="3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DCE801-DAD5-AABC-B4BA-FAC1421C358B}" name="Sarah Kidner" initials="" userId="S::sarah.kidner@fightforsight.org.uk::b13b73e7-b432-4953-828b-fe5e37248b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C183C"/>
    <a:srgbClr val="1BFBF9"/>
    <a:srgbClr val="D8FC78"/>
    <a:srgbClr val="663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B8F053-EAC2-48F5-98A6-BD4C4D46ED7D}" v="19" dt="2025-10-09T09:48:26.308"/>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64" autoAdjust="0"/>
    <p:restoredTop sz="90895" autoAdjust="0"/>
  </p:normalViewPr>
  <p:slideViewPr>
    <p:cSldViewPr snapToGrid="0">
      <p:cViewPr varScale="1">
        <p:scale>
          <a:sx n="29" d="100"/>
          <a:sy n="29" d="100"/>
        </p:scale>
        <p:origin x="532"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Kidner" userId="b13b73e7-b432-4953-828b-fe5e37248b2e" providerId="ADAL" clId="{DE367A48-5AB0-5C07-AA0B-B77E160ECF4D}"/>
    <pc:docChg chg="custSel addSld delSld modSld modSection">
      <pc:chgData name="Sarah Kidner" userId="b13b73e7-b432-4953-828b-fe5e37248b2e" providerId="ADAL" clId="{DE367A48-5AB0-5C07-AA0B-B77E160ECF4D}" dt="2025-10-08T07:05:12.353" v="74" actId="2696"/>
      <pc:docMkLst>
        <pc:docMk/>
      </pc:docMkLst>
      <pc:sldChg chg="modSp del mod">
        <pc:chgData name="Sarah Kidner" userId="b13b73e7-b432-4953-828b-fe5e37248b2e" providerId="ADAL" clId="{DE367A48-5AB0-5C07-AA0B-B77E160ECF4D}" dt="2025-10-08T07:05:12.353" v="74" actId="2696"/>
        <pc:sldMkLst>
          <pc:docMk/>
          <pc:sldMk cId="3468267687" sldId="435"/>
        </pc:sldMkLst>
        <pc:graphicFrameChg chg="modGraphic">
          <ac:chgData name="Sarah Kidner" userId="b13b73e7-b432-4953-828b-fe5e37248b2e" providerId="ADAL" clId="{DE367A48-5AB0-5C07-AA0B-B77E160ECF4D}" dt="2025-10-08T07:03:34.408" v="41" actId="20577"/>
          <ac:graphicFrameMkLst>
            <pc:docMk/>
            <pc:sldMk cId="3468267687" sldId="435"/>
            <ac:graphicFrameMk id="4" creationId="{BF77DB19-724E-FFEE-7C37-7AF2915E833B}"/>
          </ac:graphicFrameMkLst>
        </pc:graphicFrameChg>
      </pc:sldChg>
      <pc:sldChg chg="addSp delSp modSp new mod modClrScheme chgLayout">
        <pc:chgData name="Sarah Kidner" userId="b13b73e7-b432-4953-828b-fe5e37248b2e" providerId="ADAL" clId="{DE367A48-5AB0-5C07-AA0B-B77E160ECF4D}" dt="2025-10-08T07:05:07.994" v="73" actId="20577"/>
        <pc:sldMkLst>
          <pc:docMk/>
          <pc:sldMk cId="3625691662" sldId="447"/>
        </pc:sldMkLst>
        <pc:spChg chg="del">
          <ac:chgData name="Sarah Kidner" userId="b13b73e7-b432-4953-828b-fe5e37248b2e" providerId="ADAL" clId="{DE367A48-5AB0-5C07-AA0B-B77E160ECF4D}" dt="2025-10-08T07:02:32.433" v="2" actId="700"/>
          <ac:spMkLst>
            <pc:docMk/>
            <pc:sldMk cId="3625691662" sldId="447"/>
            <ac:spMk id="2" creationId="{6249E409-AC85-45E9-8989-51F1DF2A885B}"/>
          </ac:spMkLst>
        </pc:spChg>
        <pc:spChg chg="del">
          <ac:chgData name="Sarah Kidner" userId="b13b73e7-b432-4953-828b-fe5e37248b2e" providerId="ADAL" clId="{DE367A48-5AB0-5C07-AA0B-B77E160ECF4D}" dt="2025-10-08T07:02:32.433" v="2" actId="700"/>
          <ac:spMkLst>
            <pc:docMk/>
            <pc:sldMk cId="3625691662" sldId="447"/>
            <ac:spMk id="3" creationId="{26E1562A-3FE4-69BB-409F-1CD5797BCF69}"/>
          </ac:spMkLst>
        </pc:spChg>
        <pc:spChg chg="del">
          <ac:chgData name="Sarah Kidner" userId="b13b73e7-b432-4953-828b-fe5e37248b2e" providerId="ADAL" clId="{DE367A48-5AB0-5C07-AA0B-B77E160ECF4D}" dt="2025-10-08T07:02:32.433" v="2" actId="700"/>
          <ac:spMkLst>
            <pc:docMk/>
            <pc:sldMk cId="3625691662" sldId="447"/>
            <ac:spMk id="4" creationId="{3BCC0D7C-22E8-BA68-1770-50863BC26936}"/>
          </ac:spMkLst>
        </pc:spChg>
        <pc:spChg chg="mod ord">
          <ac:chgData name="Sarah Kidner" userId="b13b73e7-b432-4953-828b-fe5e37248b2e" providerId="ADAL" clId="{DE367A48-5AB0-5C07-AA0B-B77E160ECF4D}" dt="2025-10-08T07:02:35.815" v="3" actId="700"/>
          <ac:spMkLst>
            <pc:docMk/>
            <pc:sldMk cId="3625691662" sldId="447"/>
            <ac:spMk id="5" creationId="{4F14A149-021F-0874-577B-B1F1E8487E3E}"/>
          </ac:spMkLst>
        </pc:spChg>
        <pc:spChg chg="mod ord">
          <ac:chgData name="Sarah Kidner" userId="b13b73e7-b432-4953-828b-fe5e37248b2e" providerId="ADAL" clId="{DE367A48-5AB0-5C07-AA0B-B77E160ECF4D}" dt="2025-10-08T07:02:35.815" v="3" actId="700"/>
          <ac:spMkLst>
            <pc:docMk/>
            <pc:sldMk cId="3625691662" sldId="447"/>
            <ac:spMk id="6" creationId="{9B2A4F8F-BA68-BA60-D277-491C321107F6}"/>
          </ac:spMkLst>
        </pc:spChg>
        <pc:spChg chg="add mod ord">
          <ac:chgData name="Sarah Kidner" userId="b13b73e7-b432-4953-828b-fe5e37248b2e" providerId="ADAL" clId="{DE367A48-5AB0-5C07-AA0B-B77E160ECF4D}" dt="2025-10-08T07:02:41.339" v="25" actId="20577"/>
          <ac:spMkLst>
            <pc:docMk/>
            <pc:sldMk cId="3625691662" sldId="447"/>
            <ac:spMk id="7" creationId="{954C5AA2-EFAE-29F6-AD29-44551492C0F4}"/>
          </ac:spMkLst>
        </pc:spChg>
        <pc:spChg chg="add del mod ord">
          <ac:chgData name="Sarah Kidner" userId="b13b73e7-b432-4953-828b-fe5e37248b2e" providerId="ADAL" clId="{DE367A48-5AB0-5C07-AA0B-B77E160ECF4D}" dt="2025-10-08T07:02:51.648" v="26" actId="3680"/>
          <ac:spMkLst>
            <pc:docMk/>
            <pc:sldMk cId="3625691662" sldId="447"/>
            <ac:spMk id="8" creationId="{41B2BB93-8C6C-01E6-E091-8875C0FCB455}"/>
          </ac:spMkLst>
        </pc:spChg>
        <pc:graphicFrameChg chg="add mod ord modGraphic">
          <ac:chgData name="Sarah Kidner" userId="b13b73e7-b432-4953-828b-fe5e37248b2e" providerId="ADAL" clId="{DE367A48-5AB0-5C07-AA0B-B77E160ECF4D}" dt="2025-10-08T07:05:07.994" v="73" actId="20577"/>
          <ac:graphicFrameMkLst>
            <pc:docMk/>
            <pc:sldMk cId="3625691662" sldId="447"/>
            <ac:graphicFrameMk id="9" creationId="{E8628D61-E580-6FEB-11E6-563ED331BDB0}"/>
          </ac:graphicFrameMkLst>
        </pc:graphicFrameChg>
        <pc:picChg chg="add mod">
          <ac:chgData name="Sarah Kidner" userId="b13b73e7-b432-4953-828b-fe5e37248b2e" providerId="ADAL" clId="{DE367A48-5AB0-5C07-AA0B-B77E160ECF4D}" dt="2025-10-08T07:04:34.978" v="51" actId="1076"/>
          <ac:picMkLst>
            <pc:docMk/>
            <pc:sldMk cId="3625691662" sldId="447"/>
            <ac:picMk id="10" creationId="{47879A55-0A03-C3B8-4CAB-0F2E3BA42ECA}"/>
          </ac:picMkLst>
        </pc:picChg>
        <pc:picChg chg="add mod">
          <ac:chgData name="Sarah Kidner" userId="b13b73e7-b432-4953-828b-fe5e37248b2e" providerId="ADAL" clId="{DE367A48-5AB0-5C07-AA0B-B77E160ECF4D}" dt="2025-10-08T07:04:52.348" v="63" actId="1076"/>
          <ac:picMkLst>
            <pc:docMk/>
            <pc:sldMk cId="3625691662" sldId="447"/>
            <ac:picMk id="11" creationId="{7B0CDFEB-A7B4-0378-4FD8-6BEC6B90E081}"/>
          </ac:picMkLst>
        </pc:picChg>
        <pc:picChg chg="add mod">
          <ac:chgData name="Sarah Kidner" userId="b13b73e7-b432-4953-828b-fe5e37248b2e" providerId="ADAL" clId="{DE367A48-5AB0-5C07-AA0B-B77E160ECF4D}" dt="2025-10-08T07:05:05.091" v="72" actId="1076"/>
          <ac:picMkLst>
            <pc:docMk/>
            <pc:sldMk cId="3625691662" sldId="447"/>
            <ac:picMk id="12" creationId="{69091B06-0BB1-1BF8-945F-C2A173BAA7F2}"/>
          </ac:picMkLst>
        </pc:picChg>
      </pc:sldChg>
    </pc:docChg>
  </pc:docChgLst>
  <pc:docChgLst>
    <pc:chgData name="Madhumitha Arjunan" userId="dfde73c4-e131-46f2-af14-770835919ffb" providerId="ADAL" clId="{38AACB3F-CA63-4B16-9F22-8CF781ACA4A3}"/>
    <pc:docChg chg="undo redo custSel addSld delSld modSld modSection">
      <pc:chgData name="Madhumitha Arjunan" userId="dfde73c4-e131-46f2-af14-770835919ffb" providerId="ADAL" clId="{38AACB3F-CA63-4B16-9F22-8CF781ACA4A3}" dt="2025-10-09T09:48:50.381" v="397" actId="20577"/>
      <pc:docMkLst>
        <pc:docMk/>
      </pc:docMkLst>
      <pc:sldChg chg="modSp mod">
        <pc:chgData name="Madhumitha Arjunan" userId="dfde73c4-e131-46f2-af14-770835919ffb" providerId="ADAL" clId="{38AACB3F-CA63-4B16-9F22-8CF781ACA4A3}" dt="2025-10-09T09:31:26.942" v="287" actId="14826"/>
        <pc:sldMkLst>
          <pc:docMk/>
          <pc:sldMk cId="80069292" sldId="365"/>
        </pc:sldMkLst>
        <pc:picChg chg="mod modCrop">
          <ac:chgData name="Madhumitha Arjunan" userId="dfde73c4-e131-46f2-af14-770835919ffb" providerId="ADAL" clId="{38AACB3F-CA63-4B16-9F22-8CF781ACA4A3}" dt="2025-10-09T09:31:26.942" v="287" actId="14826"/>
          <ac:picMkLst>
            <pc:docMk/>
            <pc:sldMk cId="80069292" sldId="365"/>
            <ac:picMk id="15" creationId="{89667F72-B53D-0B56-438D-DB8F8478036C}"/>
          </ac:picMkLst>
        </pc:picChg>
      </pc:sldChg>
      <pc:sldChg chg="addSp delSp modSp add del mod">
        <pc:chgData name="Madhumitha Arjunan" userId="dfde73c4-e131-46f2-af14-770835919ffb" providerId="ADAL" clId="{38AACB3F-CA63-4B16-9F22-8CF781ACA4A3}" dt="2025-10-08T10:20:14.646" v="282" actId="1076"/>
        <pc:sldMkLst>
          <pc:docMk/>
          <pc:sldMk cId="529213752" sldId="372"/>
        </pc:sldMkLst>
        <pc:spChg chg="add del mod">
          <ac:chgData name="Madhumitha Arjunan" userId="dfde73c4-e131-46f2-af14-770835919ffb" providerId="ADAL" clId="{38AACB3F-CA63-4B16-9F22-8CF781ACA4A3}" dt="2025-10-08T10:20:12.648" v="281" actId="478"/>
          <ac:spMkLst>
            <pc:docMk/>
            <pc:sldMk cId="529213752" sldId="372"/>
            <ac:spMk id="5" creationId="{A24583EF-514E-B5E7-DE0C-833B1AD84CBF}"/>
          </ac:spMkLst>
        </pc:spChg>
        <pc:picChg chg="add mod ord">
          <ac:chgData name="Madhumitha Arjunan" userId="dfde73c4-e131-46f2-af14-770835919ffb" providerId="ADAL" clId="{38AACB3F-CA63-4B16-9F22-8CF781ACA4A3}" dt="2025-10-08T10:20:14.646" v="282" actId="1076"/>
          <ac:picMkLst>
            <pc:docMk/>
            <pc:sldMk cId="529213752" sldId="372"/>
            <ac:picMk id="7" creationId="{C70EE436-C653-97B2-CD73-F826AC70BD38}"/>
          </ac:picMkLst>
        </pc:picChg>
      </pc:sldChg>
      <pc:sldChg chg="modSp mod">
        <pc:chgData name="Madhumitha Arjunan" userId="dfde73c4-e131-46f2-af14-770835919ffb" providerId="ADAL" clId="{38AACB3F-CA63-4B16-9F22-8CF781ACA4A3}" dt="2025-10-08T10:21:38.101" v="286" actId="962"/>
        <pc:sldMkLst>
          <pc:docMk/>
          <pc:sldMk cId="3380357869" sldId="391"/>
        </pc:sldMkLst>
        <pc:picChg chg="mod">
          <ac:chgData name="Madhumitha Arjunan" userId="dfde73c4-e131-46f2-af14-770835919ffb" providerId="ADAL" clId="{38AACB3F-CA63-4B16-9F22-8CF781ACA4A3}" dt="2025-10-08T10:21:38.101" v="286" actId="962"/>
          <ac:picMkLst>
            <pc:docMk/>
            <pc:sldMk cId="3380357869" sldId="391"/>
            <ac:picMk id="6" creationId="{18F5E582-EBE0-F5B9-700F-84BC79B1E641}"/>
          </ac:picMkLst>
        </pc:picChg>
      </pc:sldChg>
      <pc:sldChg chg="modSp mod">
        <pc:chgData name="Madhumitha Arjunan" userId="dfde73c4-e131-46f2-af14-770835919ffb" providerId="ADAL" clId="{38AACB3F-CA63-4B16-9F22-8CF781ACA4A3}" dt="2025-10-09T09:48:50.381" v="397" actId="20577"/>
        <pc:sldMkLst>
          <pc:docMk/>
          <pc:sldMk cId="3851563350" sldId="442"/>
        </pc:sldMkLst>
        <pc:spChg chg="mod">
          <ac:chgData name="Madhumitha Arjunan" userId="dfde73c4-e131-46f2-af14-770835919ffb" providerId="ADAL" clId="{38AACB3F-CA63-4B16-9F22-8CF781ACA4A3}" dt="2025-10-09T09:48:50.381" v="397" actId="20577"/>
          <ac:spMkLst>
            <pc:docMk/>
            <pc:sldMk cId="3851563350" sldId="442"/>
            <ac:spMk id="3" creationId="{A037DC8A-FDF9-0855-3744-F19F7D3D5E61}"/>
          </ac:spMkLst>
        </pc:spChg>
      </pc:sldChg>
      <pc:sldChg chg="addSp delSp modSp add del mod">
        <pc:chgData name="Madhumitha Arjunan" userId="dfde73c4-e131-46f2-af14-770835919ffb" providerId="ADAL" clId="{38AACB3F-CA63-4B16-9F22-8CF781ACA4A3}" dt="2025-10-07T16:06:39.271" v="271"/>
        <pc:sldMkLst>
          <pc:docMk/>
          <pc:sldMk cId="4131955534" sldId="4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96708-2605-8185-5688-2F84146A40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1000"/>
          </a:p>
        </p:txBody>
      </p:sp>
      <p:sp>
        <p:nvSpPr>
          <p:cNvPr id="3" name="Date Placeholder 2">
            <a:extLst>
              <a:ext uri="{FF2B5EF4-FFF2-40B4-BE49-F238E27FC236}">
                <a16:creationId xmlns:a16="http://schemas.microsoft.com/office/drawing/2014/main" id="{6C25F2D1-E322-70F0-0737-A9B98BB2A6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117951-B430-41D7-BD24-9AA583A65B8C}" type="datetimeFigureOut">
              <a:rPr lang="en-GB" sz="1000" smtClean="0"/>
              <a:t>08/10/2025</a:t>
            </a:fld>
            <a:endParaRPr lang="en-GB" sz="1000"/>
          </a:p>
        </p:txBody>
      </p:sp>
      <p:sp>
        <p:nvSpPr>
          <p:cNvPr id="4" name="Footer Placeholder 3">
            <a:extLst>
              <a:ext uri="{FF2B5EF4-FFF2-40B4-BE49-F238E27FC236}">
                <a16:creationId xmlns:a16="http://schemas.microsoft.com/office/drawing/2014/main" id="{6B25B07C-9542-1050-1F1C-0FEB2A7CCB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1000"/>
          </a:p>
        </p:txBody>
      </p:sp>
      <p:sp>
        <p:nvSpPr>
          <p:cNvPr id="5" name="Slide Number Placeholder 4">
            <a:extLst>
              <a:ext uri="{FF2B5EF4-FFF2-40B4-BE49-F238E27FC236}">
                <a16:creationId xmlns:a16="http://schemas.microsoft.com/office/drawing/2014/main" id="{3616D7BA-2F9B-0883-B944-8EF5F4427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1D2C69-7CA3-4E46-8BD8-AC98F9A7C1E7}" type="slidenum">
              <a:rPr lang="en-GB" sz="1000" smtClean="0"/>
              <a:t>‹#›</a:t>
            </a:fld>
            <a:endParaRPr lang="en-GB" sz="1000"/>
          </a:p>
        </p:txBody>
      </p:sp>
    </p:spTree>
    <p:extLst>
      <p:ext uri="{BB962C8B-B14F-4D97-AF65-F5344CB8AC3E}">
        <p14:creationId xmlns:p14="http://schemas.microsoft.com/office/powerpoint/2010/main" val="3083954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B6A59C0-999E-4442-92CC-0B4A113B3987}" type="datetimeFigureOut">
              <a:rPr lang="en-GB" smtClean="0"/>
              <a:pPr/>
              <a:t>08/10/2025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B13C480F-11B2-4179-8A24-86278DA626C8}" type="slidenum">
              <a:rPr lang="en-GB" smtClean="0"/>
              <a:pPr/>
              <a:t>‹#›</a:t>
            </a:fld>
            <a:endParaRPr lang="en-GB"/>
          </a:p>
        </p:txBody>
      </p:sp>
    </p:spTree>
    <p:extLst>
      <p:ext uri="{BB962C8B-B14F-4D97-AF65-F5344CB8AC3E}">
        <p14:creationId xmlns:p14="http://schemas.microsoft.com/office/powerpoint/2010/main" val="599488258"/>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500"/>
      </a:spcAft>
      <a:defRPr sz="1000" kern="1200">
        <a:solidFill>
          <a:schemeClr val="tx1"/>
        </a:solidFill>
        <a:latin typeface="+mn-lt"/>
        <a:ea typeface="+mn-ea"/>
        <a:cs typeface="+mn-cs"/>
      </a:defRPr>
    </a:lvl1pPr>
    <a:lvl2pPr marL="18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2pPr>
    <a:lvl3pPr marL="36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3pPr>
    <a:lvl4pPr marL="54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4pPr>
    <a:lvl5pPr marL="72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3C480F-11B2-4179-8A24-86278DA626C8}" type="slidenum">
              <a:rPr lang="en-GB" smtClean="0"/>
              <a:pPr/>
              <a:t>1</a:t>
            </a:fld>
            <a:endParaRPr lang="en-GB"/>
          </a:p>
        </p:txBody>
      </p:sp>
    </p:spTree>
    <p:extLst>
      <p:ext uri="{BB962C8B-B14F-4D97-AF65-F5344CB8AC3E}">
        <p14:creationId xmlns:p14="http://schemas.microsoft.com/office/powerpoint/2010/main" val="231586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we are a funder</a:t>
            </a:r>
          </a:p>
        </p:txBody>
      </p:sp>
      <p:sp>
        <p:nvSpPr>
          <p:cNvPr id="4" name="Slide Number Placeholder 3"/>
          <p:cNvSpPr>
            <a:spLocks noGrp="1"/>
          </p:cNvSpPr>
          <p:nvPr>
            <p:ph type="sldNum" sz="quarter" idx="5"/>
          </p:nvPr>
        </p:nvSpPr>
        <p:spPr/>
        <p:txBody>
          <a:bodyPr/>
          <a:lstStyle/>
          <a:p>
            <a:fld id="{B13C480F-11B2-4179-8A24-86278DA626C8}" type="slidenum">
              <a:rPr lang="en-GB" smtClean="0"/>
              <a:pPr/>
              <a:t>4</a:t>
            </a:fld>
            <a:endParaRPr lang="en-GB"/>
          </a:p>
        </p:txBody>
      </p:sp>
    </p:spTree>
    <p:extLst>
      <p:ext uri="{BB962C8B-B14F-4D97-AF65-F5344CB8AC3E}">
        <p14:creationId xmlns:p14="http://schemas.microsoft.com/office/powerpoint/2010/main" val="2690480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Arial"/>
            </a:endParaRPr>
          </a:p>
        </p:txBody>
      </p:sp>
      <p:sp>
        <p:nvSpPr>
          <p:cNvPr id="4" name="Slide Number Placeholder 3"/>
          <p:cNvSpPr>
            <a:spLocks noGrp="1"/>
          </p:cNvSpPr>
          <p:nvPr>
            <p:ph type="sldNum" sz="quarter" idx="5"/>
          </p:nvPr>
        </p:nvSpPr>
        <p:spPr/>
        <p:txBody>
          <a:bodyPr/>
          <a:lstStyle/>
          <a:p>
            <a:fld id="{B13C480F-11B2-4179-8A24-86278DA626C8}" type="slidenum">
              <a:rPr lang="en-GB" smtClean="0"/>
              <a:pPr/>
              <a:t>6</a:t>
            </a:fld>
            <a:endParaRPr lang="en-GB"/>
          </a:p>
        </p:txBody>
      </p:sp>
    </p:spTree>
    <p:extLst>
      <p:ext uri="{BB962C8B-B14F-4D97-AF65-F5344CB8AC3E}">
        <p14:creationId xmlns:p14="http://schemas.microsoft.com/office/powerpoint/2010/main" val="53177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3C480F-11B2-4179-8A24-86278DA626C8}" type="slidenum">
              <a:rPr lang="en-GB" smtClean="0"/>
              <a:pPr/>
              <a:t>8</a:t>
            </a:fld>
            <a:endParaRPr lang="en-GB"/>
          </a:p>
        </p:txBody>
      </p:sp>
    </p:spTree>
    <p:extLst>
      <p:ext uri="{BB962C8B-B14F-4D97-AF65-F5344CB8AC3E}">
        <p14:creationId xmlns:p14="http://schemas.microsoft.com/office/powerpoint/2010/main" val="128166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C480F-11B2-4179-8A24-86278DA626C8}" type="slidenum">
              <a:rPr lang="en-GB" smtClean="0"/>
              <a:pPr/>
              <a:t>9</a:t>
            </a:fld>
            <a:endParaRPr lang="en-GB"/>
          </a:p>
        </p:txBody>
      </p:sp>
    </p:spTree>
    <p:extLst>
      <p:ext uri="{BB962C8B-B14F-4D97-AF65-F5344CB8AC3E}">
        <p14:creationId xmlns:p14="http://schemas.microsoft.com/office/powerpoint/2010/main" val="251853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C480F-11B2-4179-8A24-86278DA626C8}" type="slidenum">
              <a:rPr lang="en-GB" smtClean="0"/>
              <a:pPr/>
              <a:t>11</a:t>
            </a:fld>
            <a:endParaRPr lang="en-GB"/>
          </a:p>
        </p:txBody>
      </p:sp>
    </p:spTree>
    <p:extLst>
      <p:ext uri="{BB962C8B-B14F-4D97-AF65-F5344CB8AC3E}">
        <p14:creationId xmlns:p14="http://schemas.microsoft.com/office/powerpoint/2010/main" val="225424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5" name="Table Placeholder 4">
            <a:extLst>
              <a:ext uri="{FF2B5EF4-FFF2-40B4-BE49-F238E27FC236}">
                <a16:creationId xmlns:a16="http://schemas.microsoft.com/office/drawing/2014/main" id="{E5E29856-4117-C69C-BA83-54B74C092407}"/>
              </a:ext>
            </a:extLst>
          </p:cNvPr>
          <p:cNvSpPr>
            <a:spLocks noGrp="1"/>
          </p:cNvSpPr>
          <p:nvPr>
            <p:ph type="tbl" sz="quarter" idx="13"/>
          </p:nvPr>
        </p:nvSpPr>
        <p:spPr>
          <a:xfrm>
            <a:off x="3492500" y="3419473"/>
            <a:ext cx="12282488" cy="8460000"/>
          </a:xfrm>
        </p:spPr>
        <p:txBody>
          <a:bodyPr/>
          <a:lstStyle>
            <a:lvl1pPr>
              <a:defRPr sz="6000" b="1"/>
            </a:lvl1pPr>
          </a:lstStyle>
          <a:p>
            <a:r>
              <a:rPr lang="en-GB"/>
              <a:t>Click icon to add table</a:t>
            </a:r>
            <a:endParaRPr lang="en-US"/>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08/10/2025</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1071808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08/10/2025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Fight for Sight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84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Large Messages">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08/10/2025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CE71318-F0C0-C91B-9E8A-12C0FF00C3B8}"/>
              </a:ext>
            </a:extLst>
          </p:cNvPr>
          <p:cNvSpPr>
            <a:spLocks noGrp="1"/>
          </p:cNvSpPr>
          <p:nvPr>
            <p:ph sz="half" idx="1"/>
          </p:nvPr>
        </p:nvSpPr>
        <p:spPr>
          <a:xfrm>
            <a:off x="935999"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Content Placeholder 3">
            <a:extLst>
              <a:ext uri="{FF2B5EF4-FFF2-40B4-BE49-F238E27FC236}">
                <a16:creationId xmlns:a16="http://schemas.microsoft.com/office/drawing/2014/main" id="{CA666F81-88F8-01D9-829E-966AB6DC5615}"/>
              </a:ext>
            </a:extLst>
          </p:cNvPr>
          <p:cNvSpPr>
            <a:spLocks noGrp="1"/>
          </p:cNvSpPr>
          <p:nvPr>
            <p:ph sz="half" idx="2" hasCustomPrompt="1"/>
          </p:nvPr>
        </p:nvSpPr>
        <p:spPr>
          <a:xfrm>
            <a:off x="12442175" y="3420000"/>
            <a:ext cx="11005200" cy="8460527"/>
          </a:xfrm>
        </p:spPr>
        <p:txBody>
          <a:bodyPr/>
          <a:lstStyle>
            <a:lvl1pPr>
              <a:defRPr sz="16600">
                <a:solidFill>
                  <a:schemeClr val="bg1"/>
                </a:solidFill>
              </a:defRPr>
            </a:lvl1pPr>
            <a:lvl2pPr>
              <a:defRPr sz="4000">
                <a:solidFill>
                  <a:schemeClr val="bg1"/>
                </a:solidFill>
              </a:defRPr>
            </a:lvl2pPr>
            <a:lvl3pPr>
              <a:defRPr sz="4000">
                <a:solidFill>
                  <a:schemeClr val="bg1"/>
                </a:solidFill>
              </a:defRPr>
            </a:lvl3pPr>
            <a:lvl4pPr>
              <a:defRPr sz="4000"/>
            </a:lvl4pPr>
            <a:lvl5pPr>
              <a:defRPr sz="4000"/>
            </a:lvl5pPr>
            <a:lvl6pPr>
              <a:defRPr sz="1800"/>
            </a:lvl6pPr>
            <a:lvl7pPr>
              <a:defRPr sz="1800"/>
            </a:lvl7pPr>
            <a:lvl8pPr>
              <a:defRPr sz="1800"/>
            </a:lvl8pPr>
            <a:lvl9pPr>
              <a:defRPr sz="1800"/>
            </a:lvl9pPr>
          </a:lstStyle>
          <a:p>
            <a:pPr lvl="3"/>
            <a:r>
              <a:rPr lang="en-GB" noProof="0"/>
              <a:t>Fourth level</a:t>
            </a:r>
          </a:p>
          <a:p>
            <a:pPr lvl="4"/>
            <a:r>
              <a:rPr lang="en-GB" noProof="0"/>
              <a:t>Fifth level</a:t>
            </a:r>
          </a:p>
        </p:txBody>
      </p:sp>
      <p:sp>
        <p:nvSpPr>
          <p:cNvPr id="4" name="Title 1">
            <a:extLst>
              <a:ext uri="{FF2B5EF4-FFF2-40B4-BE49-F238E27FC236}">
                <a16:creationId xmlns:a16="http://schemas.microsoft.com/office/drawing/2014/main" id="{1E62D706-97ED-B6A2-DB70-0E358B828733}"/>
              </a:ext>
            </a:extLst>
          </p:cNvPr>
          <p:cNvSpPr txBox="1">
            <a:spLocks/>
          </p:cNvSpPr>
          <p:nvPr userDrawn="1"/>
        </p:nvSpPr>
        <p:spPr>
          <a:xfrm>
            <a:off x="935999" y="935038"/>
            <a:ext cx="22511375" cy="15849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500" b="1" i="0" kern="1200" spc="-100" baseline="0">
                <a:solidFill>
                  <a:schemeClr val="tx1"/>
                </a:solidFill>
                <a:latin typeface="National" panose="020B0504030502020203" pitchFamily="34" charset="77"/>
                <a:ea typeface="+mj-ea"/>
                <a:cs typeface="National" panose="020B0504030502020203" pitchFamily="34" charset="77"/>
              </a:defRPr>
            </a:lvl1pPr>
          </a:lstStyle>
          <a:p>
            <a:endParaRPr lang="en-GB"/>
          </a:p>
        </p:txBody>
      </p:sp>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Tree>
    <p:extLst>
      <p:ext uri="{BB962C8B-B14F-4D97-AF65-F5344CB8AC3E}">
        <p14:creationId xmlns:p14="http://schemas.microsoft.com/office/powerpoint/2010/main" val="111165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08/10/2025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59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08/10/2025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65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Quote">
    <p:bg>
      <p:bgPr>
        <a:solidFill>
          <a:schemeClr val="accent2"/>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accent2"/>
                </a:solidFill>
              </a:defRPr>
            </a:lvl2pPr>
            <a:lvl3pPr marL="0" indent="0" algn="ctr">
              <a:buNone/>
              <a:defRPr sz="4000">
                <a:solidFill>
                  <a:schemeClr val="accent2"/>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485612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Pr>
        <a:solidFill>
          <a:srgbClr val="6638D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2639350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Large Quote">
    <p:bg>
      <p:bgPr>
        <a:solidFill>
          <a:srgbClr val="D8FC78"/>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3411800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with Ima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D1E8-A883-FB7D-45F5-43383F9960D3}"/>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Text Placeholder 2"/>
          <p:cNvSpPr>
            <a:spLocks noGrp="1"/>
          </p:cNvSpPr>
          <p:nvPr>
            <p:ph type="body" idx="1"/>
          </p:nvPr>
        </p:nvSpPr>
        <p:spPr>
          <a:xfrm>
            <a:off x="13722350" y="4931999"/>
            <a:ext cx="9725025" cy="6947263"/>
          </a:xfrm>
        </p:spPr>
        <p:txBody>
          <a:bodyPr anchor="t" anchorCtr="0"/>
          <a:lstStyle>
            <a:lvl1pPr marL="0" indent="0" algn="l">
              <a:lnSpc>
                <a:spcPct val="110000"/>
              </a:lnSpc>
              <a:spcAft>
                <a:spcPts val="4000"/>
              </a:spcAft>
              <a:buNone/>
              <a:defRPr sz="6000" b="1" spc="-60" baseline="0">
                <a:solidFill>
                  <a:schemeClr val="tx1"/>
                </a:solidFill>
              </a:defRPr>
            </a:lvl1pPr>
            <a:lvl2pPr marL="0" indent="0" algn="l">
              <a:spcAft>
                <a:spcPts val="0"/>
              </a:spcAft>
              <a:buNone/>
              <a:defRPr sz="4000" b="1">
                <a:solidFill>
                  <a:schemeClr val="tx1"/>
                </a:solidFill>
              </a:defRPr>
            </a:lvl2pPr>
            <a:lvl3pPr marL="0" indent="0" algn="l">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1" r="41"/>
          <a:stretch/>
        </p:blipFill>
        <p:spPr>
          <a:xfrm>
            <a:off x="13722350" y="3419475"/>
            <a:ext cx="2044520" cy="1372616"/>
          </a:xfrm>
          <a:prstGeom prst="rect">
            <a:avLst/>
          </a:prstGeom>
        </p:spPr>
      </p:pic>
      <p:sp>
        <p:nvSpPr>
          <p:cNvPr id="10" name="Picture Placeholder 9">
            <a:extLst>
              <a:ext uri="{FF2B5EF4-FFF2-40B4-BE49-F238E27FC236}">
                <a16:creationId xmlns:a16="http://schemas.microsoft.com/office/drawing/2014/main" id="{4A4B2EFE-40A4-4F38-F951-1E8227803D2C}"/>
              </a:ext>
            </a:extLst>
          </p:cNvPr>
          <p:cNvSpPr>
            <a:spLocks noGrp="1"/>
          </p:cNvSpPr>
          <p:nvPr>
            <p:ph type="pic" sz="quarter" idx="10"/>
          </p:nvPr>
        </p:nvSpPr>
        <p:spPr>
          <a:xfrm>
            <a:off x="0" y="0"/>
            <a:ext cx="9637890" cy="13716000"/>
          </a:xfrm>
          <a:custGeom>
            <a:avLst/>
            <a:gdLst>
              <a:gd name="connsiteX0" fmla="*/ 0 w 9637890"/>
              <a:gd name="connsiteY0" fmla="*/ 0 h 13716000"/>
              <a:gd name="connsiteX1" fmla="*/ 6635750 w 9637890"/>
              <a:gd name="connsiteY1" fmla="*/ 0 h 13716000"/>
              <a:gd name="connsiteX2" fmla="*/ 9637890 w 9637890"/>
              <a:gd name="connsiteY2" fmla="*/ 6858000 h 13716000"/>
              <a:gd name="connsiteX3" fmla="*/ 6635750 w 9637890"/>
              <a:gd name="connsiteY3" fmla="*/ 13716000 h 13716000"/>
              <a:gd name="connsiteX4" fmla="*/ 0 w 963789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890" h="13716000">
                <a:moveTo>
                  <a:pt x="0" y="0"/>
                </a:moveTo>
                <a:lnTo>
                  <a:pt x="6635750" y="0"/>
                </a:lnTo>
                <a:cubicBezTo>
                  <a:pt x="8481784" y="1705381"/>
                  <a:pt x="9637890" y="4146639"/>
                  <a:pt x="9637890" y="6858000"/>
                </a:cubicBezTo>
                <a:cubicBezTo>
                  <a:pt x="9637890" y="9569361"/>
                  <a:pt x="8481784" y="12010619"/>
                  <a:pt x="6635750" y="13716000"/>
                </a:cubicBezTo>
                <a:lnTo>
                  <a:pt x="0" y="13716000"/>
                </a:lnTo>
                <a:close/>
              </a:path>
            </a:pathLst>
          </a:custGeom>
          <a:solidFill>
            <a:schemeClr val="bg1"/>
          </a:solidFill>
        </p:spPr>
        <p:txBody>
          <a:bodyPr wrap="square">
            <a:noAutofit/>
          </a:bodyPr>
          <a:lstStyle>
            <a:lvl1pPr>
              <a:defRPr>
                <a:solidFill>
                  <a:schemeClr val="tx1"/>
                </a:solidFill>
              </a:defRPr>
            </a:lvl1pPr>
          </a:lstStyle>
          <a:p>
            <a:r>
              <a:rPr lang="en-GB"/>
              <a:t>Click icon to add picture</a:t>
            </a:r>
            <a:endParaRPr lang="en-US"/>
          </a:p>
        </p:txBody>
      </p:sp>
      <p:sp>
        <p:nvSpPr>
          <p:cNvPr id="15" name="Slide Number Placeholder 14">
            <a:extLst>
              <a:ext uri="{FF2B5EF4-FFF2-40B4-BE49-F238E27FC236}">
                <a16:creationId xmlns:a16="http://schemas.microsoft.com/office/drawing/2014/main" id="{5989FA07-5012-1907-2314-2193A7A7D43C}"/>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a:solidFill>
                  <a:schemeClr val="tx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3918796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with Ima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D1E8-A883-FB7D-45F5-43383F9960D3}"/>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Text Placeholder 2"/>
          <p:cNvSpPr>
            <a:spLocks noGrp="1"/>
          </p:cNvSpPr>
          <p:nvPr>
            <p:ph type="body" idx="1"/>
          </p:nvPr>
        </p:nvSpPr>
        <p:spPr>
          <a:xfrm>
            <a:off x="13722350" y="4931999"/>
            <a:ext cx="9725025" cy="6947263"/>
          </a:xfrm>
        </p:spPr>
        <p:txBody>
          <a:bodyPr anchor="t" anchorCtr="0"/>
          <a:lstStyle>
            <a:lvl1pPr marL="0" indent="0" algn="l">
              <a:lnSpc>
                <a:spcPct val="110000"/>
              </a:lnSpc>
              <a:spcAft>
                <a:spcPts val="4000"/>
              </a:spcAft>
              <a:buNone/>
              <a:defRPr sz="6000" b="1" spc="-60" baseline="0">
                <a:solidFill>
                  <a:schemeClr val="tx1"/>
                </a:solidFill>
              </a:defRPr>
            </a:lvl1pPr>
            <a:lvl2pPr marL="0" indent="0" algn="l">
              <a:spcAft>
                <a:spcPts val="0"/>
              </a:spcAft>
              <a:buNone/>
              <a:defRPr sz="4000" b="1">
                <a:solidFill>
                  <a:schemeClr val="tx1"/>
                </a:solidFill>
              </a:defRPr>
            </a:lvl2pPr>
            <a:lvl3pPr marL="0" indent="0" algn="l">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10" name="Picture Placeholder 9">
            <a:extLst>
              <a:ext uri="{FF2B5EF4-FFF2-40B4-BE49-F238E27FC236}">
                <a16:creationId xmlns:a16="http://schemas.microsoft.com/office/drawing/2014/main" id="{4A4B2EFE-40A4-4F38-F951-1E8227803D2C}"/>
              </a:ext>
            </a:extLst>
          </p:cNvPr>
          <p:cNvSpPr>
            <a:spLocks noGrp="1"/>
          </p:cNvSpPr>
          <p:nvPr>
            <p:ph type="pic" sz="quarter" idx="10"/>
          </p:nvPr>
        </p:nvSpPr>
        <p:spPr>
          <a:xfrm>
            <a:off x="0" y="0"/>
            <a:ext cx="9637890" cy="13716000"/>
          </a:xfrm>
          <a:custGeom>
            <a:avLst/>
            <a:gdLst>
              <a:gd name="connsiteX0" fmla="*/ 0 w 9637890"/>
              <a:gd name="connsiteY0" fmla="*/ 0 h 13716000"/>
              <a:gd name="connsiteX1" fmla="*/ 6635750 w 9637890"/>
              <a:gd name="connsiteY1" fmla="*/ 0 h 13716000"/>
              <a:gd name="connsiteX2" fmla="*/ 9637890 w 9637890"/>
              <a:gd name="connsiteY2" fmla="*/ 6858000 h 13716000"/>
              <a:gd name="connsiteX3" fmla="*/ 6635750 w 9637890"/>
              <a:gd name="connsiteY3" fmla="*/ 13716000 h 13716000"/>
              <a:gd name="connsiteX4" fmla="*/ 0 w 963789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890" h="13716000">
                <a:moveTo>
                  <a:pt x="0" y="0"/>
                </a:moveTo>
                <a:lnTo>
                  <a:pt x="6635750" y="0"/>
                </a:lnTo>
                <a:cubicBezTo>
                  <a:pt x="8481784" y="1705381"/>
                  <a:pt x="9637890" y="4146639"/>
                  <a:pt x="9637890" y="6858000"/>
                </a:cubicBezTo>
                <a:cubicBezTo>
                  <a:pt x="9637890" y="9569361"/>
                  <a:pt x="8481784" y="12010619"/>
                  <a:pt x="6635750" y="13716000"/>
                </a:cubicBezTo>
                <a:lnTo>
                  <a:pt x="0" y="13716000"/>
                </a:lnTo>
                <a:close/>
              </a:path>
            </a:pathLst>
          </a:custGeom>
          <a:solidFill>
            <a:schemeClr val="bg1"/>
          </a:solidFill>
        </p:spPr>
        <p:txBody>
          <a:bodyPr wrap="square">
            <a:noAutofit/>
          </a:bodyPr>
          <a:lstStyle>
            <a:lvl1pPr>
              <a:defRPr>
                <a:solidFill>
                  <a:schemeClr val="tx1"/>
                </a:solidFill>
              </a:defRPr>
            </a:lvl1pPr>
          </a:lstStyle>
          <a:p>
            <a:r>
              <a:rPr lang="en-GB"/>
              <a:t>Click icon to add picture</a:t>
            </a:r>
            <a:endParaRPr lang="en-US"/>
          </a:p>
        </p:txBody>
      </p:sp>
      <p:sp>
        <p:nvSpPr>
          <p:cNvPr id="15" name="Slide Number Placeholder 14">
            <a:extLst>
              <a:ext uri="{FF2B5EF4-FFF2-40B4-BE49-F238E27FC236}">
                <a16:creationId xmlns:a16="http://schemas.microsoft.com/office/drawing/2014/main" id="{5989FA07-5012-1907-2314-2193A7A7D43C}"/>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a:solidFill>
                  <a:schemeClr val="tx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3631395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6" name="Picture Placeholder 5">
            <a:extLst>
              <a:ext uri="{FF2B5EF4-FFF2-40B4-BE49-F238E27FC236}">
                <a16:creationId xmlns:a16="http://schemas.microsoft.com/office/drawing/2014/main" id="{CCBBF57C-C40A-5D3F-FA54-4265C47BABD8}"/>
              </a:ext>
            </a:extLst>
          </p:cNvPr>
          <p:cNvSpPr>
            <a:spLocks noGrp="1"/>
          </p:cNvSpPr>
          <p:nvPr>
            <p:ph type="pic" sz="quarter" idx="13"/>
          </p:nvPr>
        </p:nvSpPr>
        <p:spPr>
          <a:xfrm>
            <a:off x="0" y="0"/>
            <a:ext cx="24384000" cy="13716000"/>
          </a:xfrm>
        </p:spPr>
        <p:txBody>
          <a:bodyPr/>
          <a:lstStyle>
            <a:lvl1pPr algn="ctr">
              <a:defRPr/>
            </a:lvl1pPr>
          </a:lstStyle>
          <a:p>
            <a:r>
              <a:rPr lang="en-GB"/>
              <a:t>Click icon to add picture</a:t>
            </a:r>
            <a:endParaRPr lang="en-US"/>
          </a:p>
        </p:txBody>
      </p:sp>
      <p:sp>
        <p:nvSpPr>
          <p:cNvPr id="12" name="Text Placeholder 11">
            <a:extLst>
              <a:ext uri="{FF2B5EF4-FFF2-40B4-BE49-F238E27FC236}">
                <a16:creationId xmlns:a16="http://schemas.microsoft.com/office/drawing/2014/main" id="{DBA10BF9-368D-F06C-7FF1-7DECA0C80665}"/>
              </a:ext>
            </a:extLst>
          </p:cNvPr>
          <p:cNvSpPr>
            <a:spLocks noGrp="1"/>
          </p:cNvSpPr>
          <p:nvPr>
            <p:ph type="body" sz="quarter" idx="14"/>
          </p:nvPr>
        </p:nvSpPr>
        <p:spPr>
          <a:xfrm>
            <a:off x="0" y="0"/>
            <a:ext cx="10660952" cy="13716000"/>
          </a:xfrm>
          <a:custGeom>
            <a:avLst/>
            <a:gdLst>
              <a:gd name="connsiteX0" fmla="*/ 0 w 10660952"/>
              <a:gd name="connsiteY0" fmla="*/ 0 h 13716000"/>
              <a:gd name="connsiteX1" fmla="*/ 7305485 w 10660952"/>
              <a:gd name="connsiteY1" fmla="*/ 0 h 13716000"/>
              <a:gd name="connsiteX2" fmla="*/ 10660952 w 10660952"/>
              <a:gd name="connsiteY2" fmla="*/ 6858000 h 13716000"/>
              <a:gd name="connsiteX3" fmla="*/ 7305485 w 10660952"/>
              <a:gd name="connsiteY3" fmla="*/ 13716000 h 13716000"/>
              <a:gd name="connsiteX4" fmla="*/ 0 w 1066095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0952" h="13716000">
                <a:moveTo>
                  <a:pt x="0" y="0"/>
                </a:moveTo>
                <a:lnTo>
                  <a:pt x="7305485" y="0"/>
                </a:lnTo>
                <a:cubicBezTo>
                  <a:pt x="9347365" y="1589202"/>
                  <a:pt x="10660952" y="4070147"/>
                  <a:pt x="10660952" y="6858000"/>
                </a:cubicBezTo>
                <a:cubicBezTo>
                  <a:pt x="10660952" y="9645853"/>
                  <a:pt x="9347365" y="12126799"/>
                  <a:pt x="7305485" y="13716000"/>
                </a:cubicBezTo>
                <a:lnTo>
                  <a:pt x="0" y="13716000"/>
                </a:lnTo>
                <a:close/>
              </a:path>
            </a:pathLst>
          </a:custGeom>
          <a:solidFill>
            <a:schemeClr val="tx1">
              <a:alpha val="90000"/>
            </a:schemeClr>
          </a:solidFill>
        </p:spPr>
        <p:txBody>
          <a:bodyPr wrap="square" lIns="936000" tIns="3312000" rIns="2520000" bIns="936000">
            <a:noAutofit/>
          </a:bodyPr>
          <a:lstStyle>
            <a:lvl1pPr>
              <a:defRPr sz="4000" b="1">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48485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1C18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FB3E-4994-E03F-AB2F-2496D8FD9137}"/>
              </a:ext>
            </a:extLst>
          </p:cNvPr>
          <p:cNvSpPr>
            <a:spLocks noGrp="1"/>
          </p:cNvSpPr>
          <p:nvPr>
            <p:ph type="title"/>
          </p:nvPr>
        </p:nvSpPr>
        <p:spPr>
          <a:xfrm>
            <a:off x="935999" y="1139445"/>
            <a:ext cx="22511375" cy="1584962"/>
          </a:xfrm>
        </p:spPr>
        <p:txBody>
          <a:bodyPr/>
          <a:lstStyle>
            <a:lvl1pPr algn="ctr">
              <a:defRPr>
                <a:solidFill>
                  <a:srgbClr val="1BFBF9"/>
                </a:solidFill>
              </a:defRPr>
            </a:lvl1pPr>
          </a:lstStyle>
          <a:p>
            <a:r>
              <a:rPr lang="en-GB"/>
              <a:t>Click to edit Master title style</a:t>
            </a:r>
          </a:p>
        </p:txBody>
      </p:sp>
      <p:sp>
        <p:nvSpPr>
          <p:cNvPr id="3" name="Date Placeholder 2">
            <a:extLst>
              <a:ext uri="{FF2B5EF4-FFF2-40B4-BE49-F238E27FC236}">
                <a16:creationId xmlns:a16="http://schemas.microsoft.com/office/drawing/2014/main" id="{A8E48970-EA31-744A-BA31-E1C4CDFA6999}"/>
              </a:ext>
            </a:extLst>
          </p:cNvPr>
          <p:cNvSpPr>
            <a:spLocks noGrp="1"/>
          </p:cNvSpPr>
          <p:nvPr>
            <p:ph type="dt" sz="half" idx="10"/>
          </p:nvPr>
        </p:nvSpPr>
        <p:spPr/>
        <p:txBody>
          <a:bodyPr/>
          <a:lstStyle/>
          <a:p>
            <a:fld id="{DA70923C-1439-472D-A21A-E5EFA0B7ABEA}" type="datetime1">
              <a:rPr lang="en-GB" smtClean="0"/>
              <a:pPr/>
              <a:t>08/10/2025</a:t>
            </a:fld>
            <a:endParaRPr lang="en-GB"/>
          </a:p>
        </p:txBody>
      </p:sp>
      <p:sp>
        <p:nvSpPr>
          <p:cNvPr id="4" name="Footer Placeholder 3">
            <a:extLst>
              <a:ext uri="{FF2B5EF4-FFF2-40B4-BE49-F238E27FC236}">
                <a16:creationId xmlns:a16="http://schemas.microsoft.com/office/drawing/2014/main" id="{AD0494BB-45C3-4821-618C-94ED73B8F357}"/>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7CBAAACA-4110-0157-529E-D2351BB2D2D5}"/>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Picture Placeholder 10">
            <a:extLst>
              <a:ext uri="{FF2B5EF4-FFF2-40B4-BE49-F238E27FC236}">
                <a16:creationId xmlns:a16="http://schemas.microsoft.com/office/drawing/2014/main" id="{FA11A92D-7CF6-F922-AF6E-AA8A148D721D}"/>
              </a:ext>
            </a:extLst>
          </p:cNvPr>
          <p:cNvSpPr>
            <a:spLocks noGrp="1"/>
          </p:cNvSpPr>
          <p:nvPr>
            <p:ph type="pic" sz="quarter" idx="13"/>
          </p:nvPr>
        </p:nvSpPr>
        <p:spPr>
          <a:xfrm>
            <a:off x="5752319" y="3107851"/>
            <a:ext cx="12879361" cy="7500298"/>
          </a:xfrm>
          <a:custGeom>
            <a:avLst/>
            <a:gdLst>
              <a:gd name="connsiteX0" fmla="*/ 575992 w 6243126"/>
              <a:gd name="connsiteY0" fmla="*/ 1548784 h 3603143"/>
              <a:gd name="connsiteX1" fmla="*/ 614702 w 6243126"/>
              <a:gd name="connsiteY1" fmla="*/ 1605910 h 3603143"/>
              <a:gd name="connsiteX2" fmla="*/ 3129118 w 6243126"/>
              <a:gd name="connsiteY2" fmla="*/ 2804513 h 3603143"/>
              <a:gd name="connsiteX3" fmla="*/ 5468973 w 6243126"/>
              <a:gd name="connsiteY3" fmla="*/ 1815196 h 3603143"/>
              <a:gd name="connsiteX4" fmla="*/ 5613102 w 6243126"/>
              <a:gd name="connsiteY4" fmla="*/ 1642395 h 3603143"/>
              <a:gd name="connsiteX5" fmla="*/ 6243126 w 6243126"/>
              <a:gd name="connsiteY5" fmla="*/ 2142023 h 3603143"/>
              <a:gd name="connsiteX6" fmla="*/ 6094279 w 6243126"/>
              <a:gd name="connsiteY6" fmla="*/ 2324089 h 3603143"/>
              <a:gd name="connsiteX7" fmla="*/ 3129118 w 6243126"/>
              <a:gd name="connsiteY7" fmla="*/ 3603143 h 3603143"/>
              <a:gd name="connsiteX8" fmla="*/ 163956 w 6243126"/>
              <a:gd name="connsiteY8" fmla="*/ 2324089 h 3603143"/>
              <a:gd name="connsiteX9" fmla="*/ 0 w 6243126"/>
              <a:gd name="connsiteY9" fmla="*/ 2123541 h 3603143"/>
              <a:gd name="connsiteX10" fmla="*/ 3121562 w 6243126"/>
              <a:gd name="connsiteY10" fmla="*/ 0 h 3603143"/>
              <a:gd name="connsiteX11" fmla="*/ 4378768 w 6243126"/>
              <a:gd name="connsiteY11" fmla="*/ 1250297 h 3603143"/>
              <a:gd name="connsiteX12" fmla="*/ 3121562 w 6243126"/>
              <a:gd name="connsiteY12" fmla="*/ 2500594 h 3603143"/>
              <a:gd name="connsiteX13" fmla="*/ 1864357 w 6243126"/>
              <a:gd name="connsiteY13" fmla="*/ 1250297 h 3603143"/>
              <a:gd name="connsiteX14" fmla="*/ 3121562 w 6243126"/>
              <a:gd name="connsiteY14" fmla="*/ 0 h 360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43126" h="3603143">
                <a:moveTo>
                  <a:pt x="575992" y="1548784"/>
                </a:moveTo>
                <a:lnTo>
                  <a:pt x="614702" y="1605910"/>
                </a:lnTo>
                <a:cubicBezTo>
                  <a:pt x="1159625" y="2329062"/>
                  <a:pt x="2082441" y="2804513"/>
                  <a:pt x="3129118" y="2804513"/>
                </a:cubicBezTo>
                <a:cubicBezTo>
                  <a:pt x="4071127" y="2804513"/>
                  <a:pt x="4912810" y="2419398"/>
                  <a:pt x="5468973" y="1815196"/>
                </a:cubicBezTo>
                <a:lnTo>
                  <a:pt x="5613102" y="1642395"/>
                </a:lnTo>
                <a:lnTo>
                  <a:pt x="6243126" y="2142023"/>
                </a:lnTo>
                <a:lnTo>
                  <a:pt x="6094279" y="2324089"/>
                </a:lnTo>
                <a:cubicBezTo>
                  <a:pt x="5389485" y="3105240"/>
                  <a:pt x="4322872" y="3603143"/>
                  <a:pt x="3129118" y="3603143"/>
                </a:cubicBezTo>
                <a:cubicBezTo>
                  <a:pt x="1935365" y="3603143"/>
                  <a:pt x="868751" y="3105240"/>
                  <a:pt x="163956" y="2324089"/>
                </a:cubicBezTo>
                <a:lnTo>
                  <a:pt x="0" y="2123541"/>
                </a:lnTo>
                <a:close/>
                <a:moveTo>
                  <a:pt x="3121562" y="0"/>
                </a:moveTo>
                <a:cubicBezTo>
                  <a:pt x="3815898" y="0"/>
                  <a:pt x="4378768" y="559777"/>
                  <a:pt x="4378768" y="1250297"/>
                </a:cubicBezTo>
                <a:cubicBezTo>
                  <a:pt x="4378768" y="1940817"/>
                  <a:pt x="3815898" y="2500594"/>
                  <a:pt x="3121562" y="2500594"/>
                </a:cubicBezTo>
                <a:cubicBezTo>
                  <a:pt x="2427226" y="2500594"/>
                  <a:pt x="1864357" y="1940817"/>
                  <a:pt x="1864357" y="1250297"/>
                </a:cubicBezTo>
                <a:cubicBezTo>
                  <a:pt x="1864357" y="559777"/>
                  <a:pt x="2427226" y="0"/>
                  <a:pt x="3121562" y="0"/>
                </a:cubicBezTo>
                <a:close/>
              </a:path>
            </a:pathLst>
          </a:custGeom>
        </p:spPr>
        <p:txBody>
          <a:bodyPr wrap="square">
            <a:noAutofit/>
          </a:bodyPr>
          <a:lstStyle/>
          <a:p>
            <a:endParaRPr lang="en-GB"/>
          </a:p>
        </p:txBody>
      </p:sp>
      <p:sp>
        <p:nvSpPr>
          <p:cNvPr id="8" name="Text Placeholder 7">
            <a:extLst>
              <a:ext uri="{FF2B5EF4-FFF2-40B4-BE49-F238E27FC236}">
                <a16:creationId xmlns:a16="http://schemas.microsoft.com/office/drawing/2014/main" id="{B0E9184C-87D5-6F4D-78C1-5708745C235B}"/>
              </a:ext>
            </a:extLst>
          </p:cNvPr>
          <p:cNvSpPr>
            <a:spLocks noGrp="1"/>
          </p:cNvSpPr>
          <p:nvPr>
            <p:ph type="body" sz="quarter" idx="14" hasCustomPrompt="1"/>
          </p:nvPr>
        </p:nvSpPr>
        <p:spPr>
          <a:xfrm>
            <a:off x="7979255" y="11338884"/>
            <a:ext cx="8424862" cy="864096"/>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2"/>
            <a:r>
              <a:rPr lang="en-GB"/>
              <a:t>Third level</a:t>
            </a:r>
          </a:p>
        </p:txBody>
      </p:sp>
    </p:spTree>
    <p:extLst>
      <p:ext uri="{BB962C8B-B14F-4D97-AF65-F5344CB8AC3E}">
        <p14:creationId xmlns:p14="http://schemas.microsoft.com/office/powerpoint/2010/main" val="3033557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Freeform 2">
            <a:extLst>
              <a:ext uri="{FF2B5EF4-FFF2-40B4-BE49-F238E27FC236}">
                <a16:creationId xmlns:a16="http://schemas.microsoft.com/office/drawing/2014/main" id="{0338BCC7-3B6E-742C-A4D0-315ADA73D0CB}"/>
              </a:ext>
              <a:ext uri="{C183D7F6-B498-43B3-948B-1728B52AA6E4}">
                <adec:decorative xmlns:adec="http://schemas.microsoft.com/office/drawing/2017/decorative" val="1"/>
              </a:ext>
            </a:extLst>
          </p:cNvPr>
          <p:cNvSpPr/>
          <p:nvPr userDrawn="1"/>
        </p:nvSpPr>
        <p:spPr>
          <a:xfrm>
            <a:off x="0" y="-17928"/>
            <a:ext cx="11147847" cy="13733928"/>
          </a:xfrm>
          <a:custGeom>
            <a:avLst/>
            <a:gdLst>
              <a:gd name="connsiteX0" fmla="*/ 0 w 5396753"/>
              <a:gd name="connsiteY0" fmla="*/ 0 h 6875927"/>
              <a:gd name="connsiteX1" fmla="*/ 3600376 w 5396753"/>
              <a:gd name="connsiteY1" fmla="*/ 0 h 6875927"/>
              <a:gd name="connsiteX2" fmla="*/ 3736722 w 5396753"/>
              <a:gd name="connsiteY2" fmla="*/ 93081 h 6875927"/>
              <a:gd name="connsiteX3" fmla="*/ 5396753 w 5396753"/>
              <a:gd name="connsiteY3" fmla="*/ 3417792 h 6875927"/>
              <a:gd name="connsiteX4" fmla="*/ 3583957 w 5396753"/>
              <a:gd name="connsiteY4" fmla="*/ 6846793 h 6875927"/>
              <a:gd name="connsiteX5" fmla="*/ 3536375 w 5396753"/>
              <a:gd name="connsiteY5" fmla="*/ 6875927 h 6875927"/>
              <a:gd name="connsiteX6" fmla="*/ 0 w 5396753"/>
              <a:gd name="connsiteY6" fmla="*/ 6875927 h 6875927"/>
              <a:gd name="connsiteX7" fmla="*/ 0 w 5396753"/>
              <a:gd name="connsiteY7" fmla="*/ 0 h 687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753" h="6875927">
                <a:moveTo>
                  <a:pt x="0" y="0"/>
                </a:moveTo>
                <a:lnTo>
                  <a:pt x="3600376" y="0"/>
                </a:lnTo>
                <a:lnTo>
                  <a:pt x="3736722" y="93081"/>
                </a:lnTo>
                <a:cubicBezTo>
                  <a:pt x="4738266" y="813611"/>
                  <a:pt x="5396753" y="2033813"/>
                  <a:pt x="5396753" y="3417792"/>
                </a:cubicBezTo>
                <a:cubicBezTo>
                  <a:pt x="5396753" y="4870970"/>
                  <a:pt x="4670771" y="6143584"/>
                  <a:pt x="3583957" y="6846793"/>
                </a:cubicBezTo>
                <a:lnTo>
                  <a:pt x="3536375" y="6875927"/>
                </a:lnTo>
                <a:lnTo>
                  <a:pt x="0" y="6875927"/>
                </a:lnTo>
                <a:lnTo>
                  <a:pt x="0" y="0"/>
                </a:lnTo>
                <a:close/>
              </a:path>
            </a:pathLst>
          </a:cu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 Placeholder 2">
            <a:extLst>
              <a:ext uri="{FF2B5EF4-FFF2-40B4-BE49-F238E27FC236}">
                <a16:creationId xmlns:a16="http://schemas.microsoft.com/office/drawing/2014/main" id="{FC63594C-D0F7-2442-8594-31D89F9ADCDF}"/>
              </a:ext>
            </a:extLst>
          </p:cNvPr>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2271839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5" name="Table Placeholder 4">
            <a:extLst>
              <a:ext uri="{FF2B5EF4-FFF2-40B4-BE49-F238E27FC236}">
                <a16:creationId xmlns:a16="http://schemas.microsoft.com/office/drawing/2014/main" id="{1561EE1A-64E5-00DF-28E6-0C69207BAF7A}"/>
              </a:ext>
            </a:extLst>
          </p:cNvPr>
          <p:cNvSpPr>
            <a:spLocks noGrp="1"/>
          </p:cNvSpPr>
          <p:nvPr>
            <p:ph type="tbl" sz="quarter" idx="13"/>
          </p:nvPr>
        </p:nvSpPr>
        <p:spPr>
          <a:xfrm>
            <a:off x="935999" y="3419475"/>
            <a:ext cx="22511376" cy="8460000"/>
          </a:xfrm>
        </p:spPr>
        <p:txBody>
          <a:bodyPr/>
          <a:lstStyle/>
          <a:p>
            <a:r>
              <a:rPr lang="en-GB"/>
              <a:t>Click icon to add table</a:t>
            </a:r>
            <a:endParaRPr lang="en-US"/>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08/10/2025</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250923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fld id="{88606D44-301E-42FB-9F25-FE7C9823FA59}" type="datetime1">
              <a:rPr lang="en-GB" noProof="0" smtClean="0"/>
              <a:t>08/10/2025</a:t>
            </a:fld>
            <a:endParaRPr lang="en-GB" noProof="0"/>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702338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fld id="{B8B366C2-3D03-482A-B61A-8FE0AA766925}" type="datetime1">
              <a:rPr lang="en-GB" noProof="0" smtClean="0"/>
              <a:t>08/10/2025</a:t>
            </a:fld>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378028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chemeClr val="tx1"/>
                </a:solidFill>
              </a:defRPr>
            </a:lvl1pPr>
          </a:lstStyle>
          <a:p>
            <a:r>
              <a:rPr lang="en-GB" noProof="0"/>
              <a:t>Click to edit Master title style</a:t>
            </a:r>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2845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1C183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rgbClr val="1BFBF9"/>
                </a:solidFill>
              </a:defRPr>
            </a:lvl1pPr>
          </a:lstStyle>
          <a:p>
            <a:r>
              <a:rPr lang="en-GB" noProof="0"/>
              <a:t>Click to edit Master title style</a:t>
            </a:r>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13538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a:xfrm>
            <a:off x="935999" y="3419475"/>
            <a:ext cx="22511375" cy="84600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08/10/2025</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89838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5999" y="935038"/>
            <a:ext cx="22511375" cy="1584962"/>
          </a:xfrm>
        </p:spPr>
        <p:txBody>
          <a:bodyPr/>
          <a:lstStyle/>
          <a:p>
            <a:r>
              <a:rPr lang="en-GB" noProof="0"/>
              <a:t>Click to edit Master title style</a:t>
            </a:r>
          </a:p>
        </p:txBody>
      </p:sp>
      <p:sp>
        <p:nvSpPr>
          <p:cNvPr id="3" name="Content Placeholder 2"/>
          <p:cNvSpPr>
            <a:spLocks noGrp="1"/>
          </p:cNvSpPr>
          <p:nvPr>
            <p:ph sz="half" idx="1"/>
          </p:nvPr>
        </p:nvSpPr>
        <p:spPr>
          <a:xfrm>
            <a:off x="935999"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a:xfrm>
            <a:off x="12442175"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4E3870C4-F79C-4DA4-9A23-60EB1E34983D}" type="datetime1">
              <a:rPr lang="en-GB" noProof="0" smtClean="0"/>
              <a:t>08/10/2025</a:t>
            </a:fld>
            <a:endParaRPr lang="en-GB" noProof="0"/>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77213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tyle 3">
    <p:bg>
      <p:bgPr>
        <a:solidFill>
          <a:srgbClr val="1C1836"/>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BFBF9"/>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a:t>Name Surname</a:t>
            </a:r>
          </a:p>
          <a:p>
            <a:pPr lvl="0"/>
            <a:r>
              <a:rPr lang="en-GB"/>
              <a:t>Organisation/company</a:t>
            </a:r>
          </a:p>
        </p:txBody>
      </p:sp>
      <p:pic>
        <p:nvPicPr>
          <p:cNvPr id="10" name="Picture 9" descr="A blue quote marks on a black background&#10;&#10;Description automatically generated">
            <a:extLst>
              <a:ext uri="{FF2B5EF4-FFF2-40B4-BE49-F238E27FC236}">
                <a16:creationId xmlns:a16="http://schemas.microsoft.com/office/drawing/2014/main" id="{16F106E3-05BB-D8CE-A914-D5B6ABBB40EB}"/>
              </a:ext>
            </a:extLst>
          </p:cNvPr>
          <p:cNvPicPr>
            <a:picLocks noChangeAspect="1"/>
          </p:cNvPicPr>
          <p:nvPr userDrawn="1"/>
        </p:nvPicPr>
        <p:blipFill rotWithShape="1">
          <a:blip r:embed="rId2"/>
          <a:srcRect l="9165" t="7053" r="20441"/>
          <a:stretch/>
        </p:blipFill>
        <p:spPr>
          <a:xfrm>
            <a:off x="13278813" y="3860249"/>
            <a:ext cx="1916766" cy="1598442"/>
          </a:xfrm>
          <a:prstGeom prst="rect">
            <a:avLst/>
          </a:prstGeom>
        </p:spPr>
      </p:pic>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chemeClr val="bg1"/>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An inspiring quote goes here. An inspiring quote goes here.</a:t>
            </a:r>
          </a:p>
          <a:p>
            <a:pPr lvl="0"/>
            <a:endParaRPr lang="en-GB"/>
          </a:p>
        </p:txBody>
      </p:sp>
    </p:spTree>
    <p:extLst>
      <p:ext uri="{BB962C8B-B14F-4D97-AF65-F5344CB8AC3E}">
        <p14:creationId xmlns:p14="http://schemas.microsoft.com/office/powerpoint/2010/main" val="1396270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style 3">
    <p:bg>
      <p:bgPr>
        <a:solidFill>
          <a:srgbClr val="1BFBF9"/>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C1836"/>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a:t>Name Surname</a:t>
            </a:r>
          </a:p>
          <a:p>
            <a:pPr lvl="0"/>
            <a:r>
              <a:rPr lang="en-GB"/>
              <a:t>Organisation/company</a:t>
            </a:r>
          </a:p>
        </p:txBody>
      </p:sp>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rgbClr val="1C1836"/>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An inspiring quote goes here. An inspiring quote goes here.</a:t>
            </a:r>
          </a:p>
          <a:p>
            <a:pPr lvl="0"/>
            <a:endParaRPr lang="en-GB"/>
          </a:p>
        </p:txBody>
      </p:sp>
      <p:pic>
        <p:nvPicPr>
          <p:cNvPr id="6" name="Picture 5" descr="A pair of blue teardrops&#10;&#10;Description automatically generated">
            <a:extLst>
              <a:ext uri="{FF2B5EF4-FFF2-40B4-BE49-F238E27FC236}">
                <a16:creationId xmlns:a16="http://schemas.microsoft.com/office/drawing/2014/main" id="{1A2D8BFC-F859-9CE0-1421-30E3A057DDE6}"/>
              </a:ext>
            </a:extLst>
          </p:cNvPr>
          <p:cNvPicPr>
            <a:picLocks noChangeAspect="1"/>
          </p:cNvPicPr>
          <p:nvPr userDrawn="1"/>
        </p:nvPicPr>
        <p:blipFill>
          <a:blip r:embed="rId2"/>
          <a:stretch>
            <a:fillRect/>
          </a:stretch>
        </p:blipFill>
        <p:spPr>
          <a:xfrm>
            <a:off x="12736950" y="4132344"/>
            <a:ext cx="2946400" cy="1625600"/>
          </a:xfrm>
          <a:prstGeom prst="rect">
            <a:avLst/>
          </a:prstGeom>
        </p:spPr>
      </p:pic>
    </p:spTree>
    <p:extLst>
      <p:ext uri="{BB962C8B-B14F-4D97-AF65-F5344CB8AC3E}">
        <p14:creationId xmlns:p14="http://schemas.microsoft.com/office/powerpoint/2010/main" val="292142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 Slide x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GB" noProof="0"/>
              <a:t>Click to edit Master title style</a:t>
            </a:r>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E16DBF0C-9208-40A9-AEE0-F53652F1AFD8}" type="datetime1">
              <a:rPr lang="en-GB" smtClean="0"/>
              <a:pPr/>
              <a:t>08/10/2025</a:t>
            </a:fld>
            <a:endParaRPr lang="en-GB"/>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GB"/>
              <a:t>© [New name]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1">
            <a:extLst>
              <a:ext uri="{FF2B5EF4-FFF2-40B4-BE49-F238E27FC236}">
                <a16:creationId xmlns:a16="http://schemas.microsoft.com/office/drawing/2014/main" id="{43193D06-4578-05B1-96E5-3B3C8F25460A}"/>
              </a:ext>
            </a:extLst>
          </p:cNvPr>
          <p:cNvSpPr>
            <a:spLocks noGrp="1"/>
          </p:cNvSpPr>
          <p:nvPr>
            <p:ph type="body" sz="quarter" idx="13" hasCustomPrompt="1"/>
          </p:nvPr>
        </p:nvSpPr>
        <p:spPr>
          <a:xfrm>
            <a:off x="936625" y="34544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2" name="Rule 1">
            <a:extLst>
              <a:ext uri="{FF2B5EF4-FFF2-40B4-BE49-F238E27FC236}">
                <a16:creationId xmlns:a16="http://schemas.microsoft.com/office/drawing/2014/main" id="{B52C42B4-54B2-F8CF-3477-1FBCB29C665D}"/>
              </a:ext>
              <a:ext uri="{C183D7F6-B498-43B3-948B-1728B52AA6E4}">
                <adec:decorative xmlns:adec="http://schemas.microsoft.com/office/drawing/2017/decorative" val="1"/>
              </a:ext>
            </a:extLst>
          </p:cNvPr>
          <p:cNvSpPr>
            <a:spLocks noGrp="1"/>
          </p:cNvSpPr>
          <p:nvPr>
            <p:ph type="body" sz="quarter" idx="14" hasCustomPrompt="1"/>
          </p:nvPr>
        </p:nvSpPr>
        <p:spPr>
          <a:xfrm>
            <a:off x="2989263" y="3420000"/>
            <a:ext cx="12700" cy="3430800"/>
          </a:xfrm>
          <a:solidFill>
            <a:schemeClr val="bg1"/>
          </a:solidFill>
        </p:spPr>
        <p:txBody>
          <a:bodyPr/>
          <a:lstStyle>
            <a:lvl1pPr>
              <a:defRPr sz="100">
                <a:noFill/>
              </a:defRPr>
            </a:lvl1pPr>
          </a:lstStyle>
          <a:p>
            <a:pPr lvl="0"/>
            <a:r>
              <a:rPr lang="en-GB"/>
              <a:t> </a:t>
            </a:r>
          </a:p>
        </p:txBody>
      </p:sp>
      <p:sp>
        <p:nvSpPr>
          <p:cNvPr id="3" name="Content Placeholder 1"/>
          <p:cNvSpPr>
            <a:spLocks noGrp="1"/>
          </p:cNvSpPr>
          <p:nvPr>
            <p:ph idx="1"/>
          </p:nvPr>
        </p:nvSpPr>
        <p:spPr>
          <a:xfrm>
            <a:off x="3492500"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3">
            <a:extLst>
              <a:ext uri="{FF2B5EF4-FFF2-40B4-BE49-F238E27FC236}">
                <a16:creationId xmlns:a16="http://schemas.microsoft.com/office/drawing/2014/main" id="{43484C76-5A44-5D2B-D51F-7FCEED2A5F5F}"/>
              </a:ext>
            </a:extLst>
          </p:cNvPr>
          <p:cNvSpPr>
            <a:spLocks noGrp="1"/>
          </p:cNvSpPr>
          <p:nvPr>
            <p:ph type="body" sz="quarter" idx="19" hasCustomPrompt="1"/>
          </p:nvPr>
        </p:nvSpPr>
        <p:spPr>
          <a:xfrm>
            <a:off x="936625" y="85680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8" name="Rule 3">
            <a:extLst>
              <a:ext uri="{FF2B5EF4-FFF2-40B4-BE49-F238E27FC236}">
                <a16:creationId xmlns:a16="http://schemas.microsoft.com/office/drawing/2014/main" id="{873CCDB8-E506-2C33-B312-D96AADDDC1DD}"/>
              </a:ext>
              <a:ext uri="{C183D7F6-B498-43B3-948B-1728B52AA6E4}">
                <adec:decorative xmlns:adec="http://schemas.microsoft.com/office/drawing/2017/decorative" val="1"/>
              </a:ext>
            </a:extLst>
          </p:cNvPr>
          <p:cNvSpPr>
            <a:spLocks noGrp="1"/>
          </p:cNvSpPr>
          <p:nvPr>
            <p:ph type="body" sz="quarter" idx="20" hasCustomPrompt="1"/>
          </p:nvPr>
        </p:nvSpPr>
        <p:spPr>
          <a:xfrm>
            <a:off x="2989263" y="8532000"/>
            <a:ext cx="12700" cy="3430800"/>
          </a:xfrm>
          <a:solidFill>
            <a:schemeClr val="bg1"/>
          </a:solidFill>
        </p:spPr>
        <p:txBody>
          <a:bodyPr/>
          <a:lstStyle>
            <a:lvl1pPr>
              <a:defRPr sz="100">
                <a:noFill/>
              </a:defRPr>
            </a:lvl1pPr>
          </a:lstStyle>
          <a:p>
            <a:pPr lvl="0"/>
            <a:r>
              <a:rPr lang="en-GB"/>
              <a:t> </a:t>
            </a:r>
          </a:p>
        </p:txBody>
      </p:sp>
      <p:sp>
        <p:nvSpPr>
          <p:cNvPr id="16" name="Content Placeholder 3">
            <a:extLst>
              <a:ext uri="{FF2B5EF4-FFF2-40B4-BE49-F238E27FC236}">
                <a16:creationId xmlns:a16="http://schemas.microsoft.com/office/drawing/2014/main" id="{54D91781-04B6-E8D7-25A8-2206E63BAB77}"/>
              </a:ext>
            </a:extLst>
          </p:cNvPr>
          <p:cNvSpPr>
            <a:spLocks noGrp="1"/>
          </p:cNvSpPr>
          <p:nvPr>
            <p:ph idx="18"/>
          </p:nvPr>
        </p:nvSpPr>
        <p:spPr>
          <a:xfrm>
            <a:off x="3492500"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2">
            <a:extLst>
              <a:ext uri="{FF2B5EF4-FFF2-40B4-BE49-F238E27FC236}">
                <a16:creationId xmlns:a16="http://schemas.microsoft.com/office/drawing/2014/main" id="{F29770B1-1E30-1C88-A13A-C2E77F3C59BA}"/>
              </a:ext>
            </a:extLst>
          </p:cNvPr>
          <p:cNvSpPr>
            <a:spLocks noGrp="1"/>
          </p:cNvSpPr>
          <p:nvPr>
            <p:ph type="body" sz="quarter" idx="16" hasCustomPrompt="1"/>
          </p:nvPr>
        </p:nvSpPr>
        <p:spPr>
          <a:xfrm>
            <a:off x="12192793" y="34544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5" name="Rule 2">
            <a:extLst>
              <a:ext uri="{FF2B5EF4-FFF2-40B4-BE49-F238E27FC236}">
                <a16:creationId xmlns:a16="http://schemas.microsoft.com/office/drawing/2014/main" id="{BE10B950-24F7-D709-483A-D3C127B04C52}"/>
              </a:ext>
              <a:ext uri="{C183D7F6-B498-43B3-948B-1728B52AA6E4}">
                <adec:decorative xmlns:adec="http://schemas.microsoft.com/office/drawing/2017/decorative" val="1"/>
              </a:ext>
            </a:extLst>
          </p:cNvPr>
          <p:cNvSpPr>
            <a:spLocks noGrp="1"/>
          </p:cNvSpPr>
          <p:nvPr>
            <p:ph type="body" sz="quarter" idx="17" hasCustomPrompt="1"/>
          </p:nvPr>
        </p:nvSpPr>
        <p:spPr>
          <a:xfrm>
            <a:off x="14245431" y="3420000"/>
            <a:ext cx="12700" cy="3430800"/>
          </a:xfrm>
          <a:solidFill>
            <a:schemeClr val="bg1"/>
          </a:solidFill>
        </p:spPr>
        <p:txBody>
          <a:bodyPr/>
          <a:lstStyle>
            <a:lvl1pPr>
              <a:defRPr sz="100">
                <a:noFill/>
              </a:defRPr>
            </a:lvl1pPr>
          </a:lstStyle>
          <a:p>
            <a:pPr lvl="0"/>
            <a:r>
              <a:rPr lang="en-GB"/>
              <a:t> </a:t>
            </a:r>
          </a:p>
        </p:txBody>
      </p:sp>
      <p:sp>
        <p:nvSpPr>
          <p:cNvPr id="13" name="Content Placeholder 2">
            <a:extLst>
              <a:ext uri="{FF2B5EF4-FFF2-40B4-BE49-F238E27FC236}">
                <a16:creationId xmlns:a16="http://schemas.microsoft.com/office/drawing/2014/main" id="{C6EA18ED-3958-7BC9-C91D-9C011AA2FF8D}"/>
              </a:ext>
            </a:extLst>
          </p:cNvPr>
          <p:cNvSpPr>
            <a:spLocks noGrp="1"/>
          </p:cNvSpPr>
          <p:nvPr>
            <p:ph idx="15"/>
          </p:nvPr>
        </p:nvSpPr>
        <p:spPr>
          <a:xfrm>
            <a:off x="14748668"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4">
            <a:extLst>
              <a:ext uri="{FF2B5EF4-FFF2-40B4-BE49-F238E27FC236}">
                <a16:creationId xmlns:a16="http://schemas.microsoft.com/office/drawing/2014/main" id="{59203F56-35CB-82E0-D390-7887CDB37317}"/>
              </a:ext>
            </a:extLst>
          </p:cNvPr>
          <p:cNvSpPr>
            <a:spLocks noGrp="1"/>
          </p:cNvSpPr>
          <p:nvPr>
            <p:ph type="body" sz="quarter" idx="22" hasCustomPrompt="1"/>
          </p:nvPr>
        </p:nvSpPr>
        <p:spPr>
          <a:xfrm>
            <a:off x="12192793" y="85680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21" name="Rule 4">
            <a:extLst>
              <a:ext uri="{FF2B5EF4-FFF2-40B4-BE49-F238E27FC236}">
                <a16:creationId xmlns:a16="http://schemas.microsoft.com/office/drawing/2014/main" id="{67BA3458-4A90-E38D-A2FC-B50283EFDED3}"/>
              </a:ext>
              <a:ext uri="{C183D7F6-B498-43B3-948B-1728B52AA6E4}">
                <adec:decorative xmlns:adec="http://schemas.microsoft.com/office/drawing/2017/decorative" val="1"/>
              </a:ext>
            </a:extLst>
          </p:cNvPr>
          <p:cNvSpPr>
            <a:spLocks noGrp="1"/>
          </p:cNvSpPr>
          <p:nvPr>
            <p:ph type="body" sz="quarter" idx="23" hasCustomPrompt="1"/>
          </p:nvPr>
        </p:nvSpPr>
        <p:spPr>
          <a:xfrm>
            <a:off x="14245431" y="8532000"/>
            <a:ext cx="12700" cy="3430800"/>
          </a:xfrm>
          <a:solidFill>
            <a:schemeClr val="bg1"/>
          </a:solidFill>
        </p:spPr>
        <p:txBody>
          <a:bodyPr/>
          <a:lstStyle>
            <a:lvl1pPr>
              <a:defRPr sz="100">
                <a:noFill/>
              </a:defRPr>
            </a:lvl1pPr>
          </a:lstStyle>
          <a:p>
            <a:pPr lvl="0"/>
            <a:r>
              <a:rPr lang="en-GB"/>
              <a:t> </a:t>
            </a:r>
          </a:p>
        </p:txBody>
      </p:sp>
      <p:sp>
        <p:nvSpPr>
          <p:cNvPr id="19" name="Content Placeholder 4">
            <a:extLst>
              <a:ext uri="{FF2B5EF4-FFF2-40B4-BE49-F238E27FC236}">
                <a16:creationId xmlns:a16="http://schemas.microsoft.com/office/drawing/2014/main" id="{EB1505EF-DDBA-4ACB-B375-45ADB1F42C81}"/>
              </a:ext>
            </a:extLst>
          </p:cNvPr>
          <p:cNvSpPr>
            <a:spLocks noGrp="1"/>
          </p:cNvSpPr>
          <p:nvPr>
            <p:ph idx="21"/>
          </p:nvPr>
        </p:nvSpPr>
        <p:spPr>
          <a:xfrm>
            <a:off x="14748668"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2" name="Straight Connector 21">
            <a:extLst>
              <a:ext uri="{FF2B5EF4-FFF2-40B4-BE49-F238E27FC236}">
                <a16:creationId xmlns:a16="http://schemas.microsoft.com/office/drawing/2014/main" id="{3438007D-02DF-4D86-F2FF-5E82DBD6774C}"/>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43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935999" y="935038"/>
            <a:ext cx="22511375" cy="1584962"/>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p:cNvSpPr>
            <a:spLocks noGrp="1"/>
          </p:cNvSpPr>
          <p:nvPr userDrawn="1">
            <p:ph type="body" idx="1"/>
          </p:nvPr>
        </p:nvSpPr>
        <p:spPr>
          <a:xfrm>
            <a:off x="935999" y="3419475"/>
            <a:ext cx="22511375" cy="8459787"/>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C183D7F6-B498-43B3-948B-1728B52AA6E4}">
                <adec:decorative xmlns:adec="http://schemas.microsoft.com/office/drawing/2017/decorative" val="1"/>
              </a:ext>
            </a:extLst>
          </p:cNvPr>
          <p:cNvSpPr>
            <a:spLocks noGrp="1"/>
          </p:cNvSpPr>
          <p:nvPr userDrawn="1">
            <p:ph type="dt" sz="half" idx="2"/>
          </p:nvPr>
        </p:nvSpPr>
        <p:spPr>
          <a:xfrm>
            <a:off x="8607425" y="12960000"/>
            <a:ext cx="4610100" cy="288000"/>
          </a:xfrm>
          <a:prstGeom prst="rect">
            <a:avLst/>
          </a:prstGeom>
        </p:spPr>
        <p:txBody>
          <a:bodyPr vert="horz" lIns="0" tIns="0" rIns="0" bIns="0" rtlCol="0" anchor="b" anchorCtr="0">
            <a:noAutofit/>
          </a:bodyPr>
          <a:lstStyle>
            <a:lvl1pPr algn="l">
              <a:defRPr sz="1400">
                <a:solidFill>
                  <a:schemeClr val="tx1"/>
                </a:solidFill>
              </a:defRPr>
            </a:lvl1pPr>
          </a:lstStyle>
          <a:p>
            <a:fld id="{DA70923C-1439-472D-A21A-E5EFA0B7ABEA}" type="datetime1">
              <a:rPr lang="en-GB" smtClean="0"/>
              <a:pPr/>
              <a:t>08/10/2025</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userDrawn="1">
            <p:ph type="ftr" sz="quarter" idx="3"/>
          </p:nvPr>
        </p:nvSpPr>
        <p:spPr>
          <a:xfrm>
            <a:off x="935999" y="12960000"/>
            <a:ext cx="7166601" cy="288000"/>
          </a:xfrm>
          <a:prstGeom prst="rect">
            <a:avLst/>
          </a:prstGeom>
        </p:spPr>
        <p:txBody>
          <a:bodyPr vert="horz" lIns="0" tIns="0" rIns="0" bIns="0" rtlCol="0" anchor="b" anchorCtr="0">
            <a:noAutofit/>
          </a:bodyPr>
          <a:lstStyle>
            <a:lvl1pPr algn="l">
              <a:defRPr sz="1400">
                <a:solidFill>
                  <a:schemeClr val="tx1"/>
                </a:solidFill>
              </a:defRPr>
            </a:lvl1pPr>
          </a:lstStyle>
          <a:p>
            <a:r>
              <a:rPr lang="en-GB"/>
              <a:t>© [New name] 2024</a:t>
            </a:r>
          </a:p>
        </p:txBody>
      </p:sp>
      <p:sp>
        <p:nvSpPr>
          <p:cNvPr id="6" name="Slide Number Placeholder 5">
            <a:extLst>
              <a:ext uri="{C183D7F6-B498-43B3-948B-1728B52AA6E4}">
                <adec:decorative xmlns:adec="http://schemas.microsoft.com/office/drawing/2017/decorative" val="1"/>
              </a:ext>
            </a:extLst>
          </p:cNvPr>
          <p:cNvSpPr>
            <a:spLocks noGrp="1"/>
          </p:cNvSpPr>
          <p:nvPr userDrawn="1">
            <p:ph type="sldNum" sz="quarter" idx="4"/>
          </p:nvPr>
        </p:nvSpPr>
        <p:spPr>
          <a:xfrm>
            <a:off x="22007375" y="12942000"/>
            <a:ext cx="1440000" cy="360000"/>
          </a:xfrm>
          <a:prstGeom prst="rect">
            <a:avLst/>
          </a:prstGeom>
        </p:spPr>
        <p:txBody>
          <a:bodyPr vert="horz" lIns="0" tIns="0" rIns="0" bIns="0" rtlCol="0" anchor="b" anchorCtr="0">
            <a:noAutofit/>
          </a:bodyPr>
          <a:lstStyle>
            <a:lvl1pPr algn="r">
              <a:defRPr sz="2400" b="1">
                <a:solidFill>
                  <a:schemeClr val="tx1"/>
                </a:solidFill>
              </a:defRPr>
            </a:lvl1pPr>
          </a:lstStyle>
          <a:p>
            <a:fld id="{0B868178-02AE-42FC-958D-6B8F13B60175}" type="slidenum">
              <a:rPr lang="en-GB" smtClean="0"/>
              <a:pPr/>
              <a:t>‹#›</a:t>
            </a:fld>
            <a:endParaRPr lang="en-GB"/>
          </a:p>
        </p:txBody>
      </p:sp>
      <p:cxnSp>
        <p:nvCxnSpPr>
          <p:cNvPr id="25" name="Straight Connector 24">
            <a:extLst>
              <a:ext uri="{FF2B5EF4-FFF2-40B4-BE49-F238E27FC236}">
                <a16:creationId xmlns:a16="http://schemas.microsoft.com/office/drawing/2014/main" id="{FAE6EA0F-3F9F-9892-FF40-FA872940EBCE}"/>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216919"/>
      </p:ext>
    </p:extLst>
  </p:cSld>
  <p:clrMap bg1="lt1" tx1="dk1" bg2="lt2" tx2="dk2" accent1="accent1" accent2="accent2" accent3="accent3" accent4="accent4" accent5="accent5" accent6="accent6" hlink="hlink" folHlink="folHlink"/>
  <p:sldLayoutIdLst>
    <p:sldLayoutId id="2147483656" r:id="rId1"/>
    <p:sldLayoutId id="2147483665" r:id="rId2"/>
    <p:sldLayoutId id="2147483651" r:id="rId3"/>
    <p:sldLayoutId id="2147483669" r:id="rId4"/>
    <p:sldLayoutId id="2147483650" r:id="rId5"/>
    <p:sldLayoutId id="2147483652" r:id="rId6"/>
    <p:sldLayoutId id="2147483670" r:id="rId7"/>
    <p:sldLayoutId id="2147483671" r:id="rId8"/>
    <p:sldLayoutId id="2147483657" r:id="rId9"/>
    <p:sldLayoutId id="2147483658" r:id="rId10"/>
    <p:sldLayoutId id="2147483674" r:id="rId11"/>
    <p:sldLayoutId id="2147483667" r:id="rId12"/>
    <p:sldLayoutId id="2147483668" r:id="rId13"/>
    <p:sldLayoutId id="2147483659" r:id="rId14"/>
    <p:sldLayoutId id="2147483663" r:id="rId15"/>
    <p:sldLayoutId id="2147483664" r:id="rId16"/>
    <p:sldLayoutId id="2147483660" r:id="rId17"/>
    <p:sldLayoutId id="2147483673" r:id="rId18"/>
    <p:sldLayoutId id="2147483661" r:id="rId19"/>
    <p:sldLayoutId id="2147483666" r:id="rId20"/>
    <p:sldLayoutId id="2147483662" r:id="rId21"/>
    <p:sldLayoutId id="2147483654" r:id="rId22"/>
    <p:sldLayoutId id="2147483655" r:id="rId23"/>
  </p:sldLayoutIdLst>
  <p:hf hdr="0" dt="0"/>
  <p:txStyles>
    <p:titleStyle>
      <a:lvl1pPr algn="l" defTabSz="914400" rtl="0" eaLnBrk="1" latinLnBrk="0" hangingPunct="1">
        <a:lnSpc>
          <a:spcPct val="85000"/>
        </a:lnSpc>
        <a:spcBef>
          <a:spcPct val="0"/>
        </a:spcBef>
        <a:buNone/>
        <a:defRPr sz="6500" b="1" i="0" kern="1200" spc="-100" baseline="0">
          <a:solidFill>
            <a:schemeClr val="tx1"/>
          </a:solidFill>
          <a:latin typeface="National" panose="020B0504030502020203" pitchFamily="34" charset="77"/>
          <a:ea typeface="+mj-ea"/>
          <a:cs typeface="National" panose="020B0504030502020203" pitchFamily="34" charset="77"/>
        </a:defRPr>
      </a:lvl1pPr>
    </p:titleStyle>
    <p:bodyStyle>
      <a:lvl1pPr marL="0" indent="0" algn="l" defTabSz="914400" rtl="0" eaLnBrk="1" latinLnBrk="0" hangingPunct="1">
        <a:lnSpc>
          <a:spcPct val="110000"/>
        </a:lnSpc>
        <a:spcBef>
          <a:spcPts val="0"/>
        </a:spcBef>
        <a:spcAft>
          <a:spcPts val="900"/>
        </a:spcAft>
        <a:buFontTx/>
        <a:buNone/>
        <a:defRPr sz="4000" b="1" i="0" kern="1200">
          <a:solidFill>
            <a:schemeClr val="tx1"/>
          </a:solidFill>
          <a:latin typeface="National Medium" panose="020B0504030502020203" pitchFamily="34" charset="77"/>
          <a:ea typeface="+mn-ea"/>
          <a:cs typeface="National Medium" panose="020B0504030502020203" pitchFamily="34" charset="77"/>
        </a:defRPr>
      </a:lvl1pPr>
      <a:lvl2pPr marL="54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2pPr>
      <a:lvl3pPr marL="108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3pPr>
      <a:lvl4pPr marL="162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4pPr>
      <a:lvl5pPr marL="216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5pPr>
      <a:lvl6pPr marL="270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6pPr>
      <a:lvl7pPr marL="324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7pPr>
      <a:lvl8pPr marL="378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8pPr>
      <a:lvl9pPr marL="432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F00FF"/>
          </p15:clr>
        </p15:guide>
        <p15:guide id="2" pos="15360" userDrawn="1">
          <p15:clr>
            <a:srgbClr val="FF00FF"/>
          </p15:clr>
        </p15:guide>
        <p15:guide id="3" pos="589" userDrawn="1">
          <p15:clr>
            <a:srgbClr val="FF00FF"/>
          </p15:clr>
        </p15:guide>
        <p15:guide id="4" pos="1883" userDrawn="1">
          <p15:clr>
            <a:srgbClr val="FF00FF"/>
          </p15:clr>
        </p15:guide>
        <p15:guide id="5" pos="2200" userDrawn="1">
          <p15:clr>
            <a:srgbClr val="FF00FF"/>
          </p15:clr>
        </p15:guide>
        <p15:guide id="6" pos="3493" userDrawn="1">
          <p15:clr>
            <a:srgbClr val="FF00FF"/>
          </p15:clr>
        </p15:guide>
        <p15:guide id="7" pos="3811" userDrawn="1">
          <p15:clr>
            <a:srgbClr val="FF00FF"/>
          </p15:clr>
        </p15:guide>
        <p15:guide id="8" pos="5104" userDrawn="1">
          <p15:clr>
            <a:srgbClr val="FF00FF"/>
          </p15:clr>
        </p15:guide>
        <p15:guide id="9" pos="5422" userDrawn="1">
          <p15:clr>
            <a:srgbClr val="FF00FF"/>
          </p15:clr>
        </p15:guide>
        <p15:guide id="10" pos="6715" userDrawn="1">
          <p15:clr>
            <a:srgbClr val="FF00FF"/>
          </p15:clr>
        </p15:guide>
        <p15:guide id="11" pos="7033" userDrawn="1">
          <p15:clr>
            <a:srgbClr val="FF00FF"/>
          </p15:clr>
        </p15:guide>
        <p15:guide id="12" pos="8326" userDrawn="1">
          <p15:clr>
            <a:srgbClr val="FF00FF"/>
          </p15:clr>
        </p15:guide>
        <p15:guide id="13" pos="8644" userDrawn="1">
          <p15:clr>
            <a:srgbClr val="FF00FF"/>
          </p15:clr>
        </p15:guide>
        <p15:guide id="14" pos="9937" userDrawn="1">
          <p15:clr>
            <a:srgbClr val="FF00FF"/>
          </p15:clr>
        </p15:guide>
        <p15:guide id="15" pos="10255" userDrawn="1">
          <p15:clr>
            <a:srgbClr val="FF00FF"/>
          </p15:clr>
        </p15:guide>
        <p15:guide id="16" pos="11548" userDrawn="1">
          <p15:clr>
            <a:srgbClr val="FF00FF"/>
          </p15:clr>
        </p15:guide>
        <p15:guide id="17" pos="11866" userDrawn="1">
          <p15:clr>
            <a:srgbClr val="FF00FF"/>
          </p15:clr>
        </p15:guide>
        <p15:guide id="18" pos="13159" userDrawn="1">
          <p15:clr>
            <a:srgbClr val="FF00FF"/>
          </p15:clr>
        </p15:guide>
        <p15:guide id="19" pos="13476" userDrawn="1">
          <p15:clr>
            <a:srgbClr val="FF00FF"/>
          </p15:clr>
        </p15:guide>
        <p15:guide id="20" pos="14770" userDrawn="1">
          <p15:clr>
            <a:srgbClr val="FF00FF"/>
          </p15:clr>
        </p15:guide>
        <p15:guide id="21" orient="horz" userDrawn="1">
          <p15:clr>
            <a:srgbClr val="FF00FF"/>
          </p15:clr>
        </p15:guide>
        <p15:guide id="22" orient="horz" pos="8640" userDrawn="1">
          <p15:clr>
            <a:srgbClr val="FF00FF"/>
          </p15:clr>
        </p15:guide>
        <p15:guide id="23" orient="horz" pos="589" userDrawn="1">
          <p15:clr>
            <a:srgbClr val="FF00FF"/>
          </p15:clr>
        </p15:guide>
        <p15:guide id="24" orient="horz" pos="2154" userDrawn="1">
          <p15:clr>
            <a:srgbClr val="FF00FF"/>
          </p15:clr>
        </p15:guide>
        <p15:guide id="25" orient="horz" pos="7483" userDrawn="1">
          <p15:clr>
            <a:srgbClr val="FF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hyperlink" Target="https://www.fightforsight.org.uk/get-involved/fundraise-for-us/summit-for-sight/" TargetMode="External"/><Relationship Id="rId3" Type="http://schemas.openxmlformats.org/officeDocument/2006/relationships/hyperlink" Target="https://www.fightforsight.org.uk/news-and-insights/news/research-blog/using-artificial-intelligence-to-improve-dementia-diagnosis/" TargetMode="External"/><Relationship Id="rId7" Type="http://schemas.openxmlformats.org/officeDocument/2006/relationships/hyperlink" Target="https://www.fightforsight.org.uk/a-z-eye-condition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www.fightforsight.org.uk/apply-for-funding/research-funding/current-funding-opportunities/small-grants/" TargetMode="External"/><Relationship Id="rId11" Type="http://schemas.openxmlformats.org/officeDocument/2006/relationships/hyperlink" Target="https://www.fightforsight.org.uk/apply-for-funding/" TargetMode="External"/><Relationship Id="rId5" Type="http://schemas.openxmlformats.org/officeDocument/2006/relationships/hyperlink" Target="https://www.birmingham.ac.uk/staff/profiles/applied-health/denniston-alastair" TargetMode="External"/><Relationship Id="rId10" Type="http://schemas.openxmlformats.org/officeDocument/2006/relationships/hyperlink" Target="https://donate.fightforsight.org.uk/?_gl=1*1b4c44g*_gcl_au*NzUxNTc1NDU4LjE3MzA5NzA2NjY.*_ga*MTI1ODQzNjIxOS4xNzE1MzQ0NjM2*_ga_Q7D32DXJES*MTczNTkyMDI1NS43MDkuMS4xNzM1OTIwMzMzLjU0LjAuMA.." TargetMode="External"/><Relationship Id="rId4" Type="http://schemas.openxmlformats.org/officeDocument/2006/relationships/hyperlink" Target="https://profiles.ucl.ac.uk/31287-pearse-keane" TargetMode="External"/><Relationship Id="rId9" Type="http://schemas.openxmlformats.org/officeDocument/2006/relationships/hyperlink" Target="https://www.fightforsight.org.uk/what-we-do/our-impac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ightforsight.org.uk/news-and-insights/fight-for-sight-presents/webinars/webinars/tackling-the-send-crisis/" TargetMode="External"/><Relationship Id="rId2" Type="http://schemas.openxmlformats.org/officeDocument/2006/relationships/hyperlink" Target="https://www.fightforsight.org.uk/what-we-do/fight-for-sight-presents/webinar-listings/webinars/predicting-and-diagnosing-sight-loss-in-children/"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fightforsight.org.uk/news-and-insights/fight-for-sight-presents/webinars/webinars/building-mentorship-opportunities-in-vision-research/" TargetMode="External"/><Relationship Id="rId2" Type="http://schemas.openxmlformats.org/officeDocument/2006/relationships/hyperlink" Target="https://www.fightforsight.org.uk/what-we-do/fight-for-sight-presents/webinar-listings/webinars/predicting-and-diagnosing-sight-loss-in-children/" TargetMode="External"/><Relationship Id="rId1" Type="http://schemas.openxmlformats.org/officeDocument/2006/relationships/slideLayout" Target="../slideLayouts/slideLayout5.xml"/><Relationship Id="rId5" Type="http://schemas.openxmlformats.org/officeDocument/2006/relationships/hyperlink" Target="https://www.fightforsight.org.uk/apply-for-funding/research-funding/current-funding-opportunities/phd-studentships/" TargetMode="External"/><Relationship Id="rId4" Type="http://schemas.openxmlformats.org/officeDocument/2006/relationships/hyperlink" Target="https://www.fightforsight.org.uk/apply-for-funding/research-funding/current-funding-opportunities/uk-vision-research-network-doctoral-training-programm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842F-6330-4515-8378-0D2C2077BAEA}"/>
              </a:ext>
            </a:extLst>
          </p:cNvPr>
          <p:cNvSpPr>
            <a:spLocks noGrp="1"/>
          </p:cNvSpPr>
          <p:nvPr>
            <p:ph type="title"/>
          </p:nvPr>
        </p:nvSpPr>
        <p:spPr>
          <a:xfrm>
            <a:off x="935999" y="1499877"/>
            <a:ext cx="22511375" cy="1224529"/>
          </a:xfrm>
        </p:spPr>
        <p:txBody>
          <a:bodyPr/>
          <a:lstStyle/>
          <a:p>
            <a:r>
              <a:rPr lang="en-GB" sz="9600" dirty="0">
                <a:latin typeface="National 2" panose="020B0804030502020203" pitchFamily="34" charset="77"/>
              </a:rPr>
              <a:t>Fight For Sight</a:t>
            </a:r>
          </a:p>
        </p:txBody>
      </p:sp>
      <p:sp>
        <p:nvSpPr>
          <p:cNvPr id="3" name="Footer Placeholder 2">
            <a:extLst>
              <a:ext uri="{FF2B5EF4-FFF2-40B4-BE49-F238E27FC236}">
                <a16:creationId xmlns:a16="http://schemas.microsoft.com/office/drawing/2014/main" id="{2AEC00DA-7B39-7C1E-C10D-0BEF35E39983}"/>
              </a:ext>
            </a:extLst>
          </p:cNvPr>
          <p:cNvSpPr>
            <a:spLocks noGrp="1"/>
          </p:cNvSpPr>
          <p:nvPr>
            <p:ph type="ftr" sz="quarter" idx="11"/>
          </p:nvPr>
        </p:nvSpPr>
        <p:spPr/>
        <p:txBody>
          <a:bodyPr/>
          <a:lstStyle/>
          <a:p>
            <a:r>
              <a:rPr lang="en-GB"/>
              <a:t>© [New name] 2024</a:t>
            </a:r>
          </a:p>
        </p:txBody>
      </p:sp>
      <p:sp>
        <p:nvSpPr>
          <p:cNvPr id="4" name="Slide Number Placeholder 3">
            <a:extLst>
              <a:ext uri="{FF2B5EF4-FFF2-40B4-BE49-F238E27FC236}">
                <a16:creationId xmlns:a16="http://schemas.microsoft.com/office/drawing/2014/main" id="{5F91AC41-55EC-B751-3556-73EBF0CDB873}"/>
              </a:ext>
            </a:extLst>
          </p:cNvPr>
          <p:cNvSpPr>
            <a:spLocks noGrp="1"/>
          </p:cNvSpPr>
          <p:nvPr>
            <p:ph type="sldNum" sz="quarter" idx="12"/>
          </p:nvPr>
        </p:nvSpPr>
        <p:spPr/>
        <p:txBody>
          <a:bodyPr/>
          <a:lstStyle/>
          <a:p>
            <a:fld id="{0B868178-02AE-42FC-958D-6B8F13B60175}" type="slidenum">
              <a:rPr lang="en-GB" smtClean="0"/>
              <a:pPr/>
              <a:t>1</a:t>
            </a:fld>
            <a:endParaRPr lang="en-GB"/>
          </a:p>
        </p:txBody>
      </p:sp>
      <p:sp>
        <p:nvSpPr>
          <p:cNvPr id="6" name="Text Placeholder 5">
            <a:extLst>
              <a:ext uri="{FF2B5EF4-FFF2-40B4-BE49-F238E27FC236}">
                <a16:creationId xmlns:a16="http://schemas.microsoft.com/office/drawing/2014/main" id="{23BCA83E-EC2B-FF30-9A91-C27594555A2F}"/>
              </a:ext>
            </a:extLst>
          </p:cNvPr>
          <p:cNvSpPr>
            <a:spLocks noGrp="1"/>
          </p:cNvSpPr>
          <p:nvPr>
            <p:ph type="body" sz="quarter" idx="14"/>
          </p:nvPr>
        </p:nvSpPr>
        <p:spPr>
          <a:xfrm>
            <a:off x="5752005" y="11118819"/>
            <a:ext cx="12879361" cy="1565136"/>
          </a:xfrm>
        </p:spPr>
        <p:txBody>
          <a:bodyPr/>
          <a:lstStyle/>
          <a:p>
            <a:r>
              <a:rPr lang="en-GB" sz="5400" b="0" dirty="0">
                <a:solidFill>
                  <a:srgbClr val="FFFFFF"/>
                </a:solidFill>
                <a:latin typeface="National Medium"/>
                <a:cs typeface="Arial"/>
              </a:rPr>
              <a:t>Webinar: The Importance of Collaboration in Research</a:t>
            </a:r>
            <a:endParaRPr lang="en-US" b="0" dirty="0">
              <a:latin typeface="National Medium"/>
            </a:endParaRPr>
          </a:p>
        </p:txBody>
      </p:sp>
      <p:pic>
        <p:nvPicPr>
          <p:cNvPr id="15" name="Picture Placeholder 14">
            <a:extLst>
              <a:ext uri="{FF2B5EF4-FFF2-40B4-BE49-F238E27FC236}">
                <a16:creationId xmlns:a16="http://schemas.microsoft.com/office/drawing/2014/main" id="{89667F72-B53D-0B56-438D-DB8F8478036C}"/>
              </a:ext>
            </a:extLst>
          </p:cNvPr>
          <p:cNvPicPr>
            <a:picLocks noGrp="1" noChangeAspect="1"/>
          </p:cNvPicPr>
          <p:nvPr>
            <p:ph type="pic" sz="quarter" idx="13"/>
          </p:nvPr>
        </p:nvPicPr>
        <p:blipFill>
          <a:blip r:embed="rId3"/>
          <a:srcRect t="6541" b="6541"/>
          <a:stretch/>
        </p:blipFill>
        <p:spPr>
          <a:xfrm>
            <a:off x="6062301" y="3404449"/>
            <a:ext cx="11538070" cy="6685754"/>
          </a:xfrm>
        </p:spPr>
      </p:pic>
    </p:spTree>
    <p:extLst>
      <p:ext uri="{BB962C8B-B14F-4D97-AF65-F5344CB8AC3E}">
        <p14:creationId xmlns:p14="http://schemas.microsoft.com/office/powerpoint/2010/main" val="80069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FB14F-B299-9CA9-F1F7-4404D68D8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EB713-2DF4-A1E8-92F6-3400080EDD17}"/>
              </a:ext>
            </a:extLst>
          </p:cNvPr>
          <p:cNvSpPr>
            <a:spLocks noGrp="1"/>
          </p:cNvSpPr>
          <p:nvPr>
            <p:ph type="title"/>
          </p:nvPr>
        </p:nvSpPr>
        <p:spPr>
          <a:xfrm>
            <a:off x="935999" y="935038"/>
            <a:ext cx="22511375" cy="1584962"/>
          </a:xfrm>
        </p:spPr>
        <p:txBody>
          <a:bodyPr anchor="t">
            <a:normAutofit/>
          </a:bodyPr>
          <a:lstStyle/>
          <a:p>
            <a:r>
              <a:rPr lang="en-GB" dirty="0"/>
              <a:t>Q &amp; A</a:t>
            </a:r>
          </a:p>
        </p:txBody>
      </p:sp>
      <p:pic>
        <p:nvPicPr>
          <p:cNvPr id="7" name="Content Placeholder 6" descr="A light up sign with lights in the shape of a question mark. &#10;">
            <a:extLst>
              <a:ext uri="{FF2B5EF4-FFF2-40B4-BE49-F238E27FC236}">
                <a16:creationId xmlns:a16="http://schemas.microsoft.com/office/drawing/2014/main" id="{671E4A78-739C-ABB6-1A64-BFB04BF89BA6}"/>
              </a:ext>
            </a:extLst>
          </p:cNvPr>
          <p:cNvPicPr>
            <a:picLocks noGrp="1" noChangeAspect="1"/>
          </p:cNvPicPr>
          <p:nvPr>
            <p:ph idx="1"/>
          </p:nvPr>
        </p:nvPicPr>
        <p:blipFill>
          <a:blip r:embed="rId2"/>
          <a:srcRect t="36194" r="-1" b="26224"/>
          <a:stretch/>
        </p:blipFill>
        <p:spPr>
          <a:xfrm>
            <a:off x="935999" y="3419475"/>
            <a:ext cx="22511375" cy="8460000"/>
          </a:xfrm>
          <a:noFill/>
        </p:spPr>
      </p:pic>
      <p:sp>
        <p:nvSpPr>
          <p:cNvPr id="4" name="Footer Placeholder 3">
            <a:extLst>
              <a:ext uri="{FF2B5EF4-FFF2-40B4-BE49-F238E27FC236}">
                <a16:creationId xmlns:a16="http://schemas.microsoft.com/office/drawing/2014/main" id="{E15075E0-0F73-D5EB-6EAD-18F67DB4D039}"/>
              </a:ext>
            </a:extLst>
          </p:cNvPr>
          <p:cNvSpPr>
            <a:spLocks noGrp="1"/>
          </p:cNvSpPr>
          <p:nvPr>
            <p:ph type="ftr" sz="quarter" idx="11"/>
          </p:nvPr>
        </p:nvSpPr>
        <p:spPr>
          <a:xfrm>
            <a:off x="935999" y="12960000"/>
            <a:ext cx="7166601" cy="288000"/>
          </a:xfrm>
        </p:spPr>
        <p:txBody>
          <a:bodyPr anchor="b">
            <a:normAutofit/>
          </a:bodyPr>
          <a:lstStyle/>
          <a:p>
            <a:pPr>
              <a:spcAft>
                <a:spcPts val="600"/>
              </a:spcAft>
            </a:pPr>
            <a:r>
              <a:rPr lang="en-GB" noProof="0"/>
              <a:t>© Fight for Sight 2024</a:t>
            </a:r>
          </a:p>
        </p:txBody>
      </p:sp>
      <p:sp>
        <p:nvSpPr>
          <p:cNvPr id="5" name="Slide Number Placeholder 4">
            <a:extLst>
              <a:ext uri="{FF2B5EF4-FFF2-40B4-BE49-F238E27FC236}">
                <a16:creationId xmlns:a16="http://schemas.microsoft.com/office/drawing/2014/main" id="{AA2E2A73-B123-BD04-070F-AAC9D69B8394}"/>
              </a:ext>
            </a:extLst>
          </p:cNvPr>
          <p:cNvSpPr>
            <a:spLocks noGrp="1"/>
          </p:cNvSpPr>
          <p:nvPr>
            <p:ph type="sldNum" sz="quarter" idx="12"/>
          </p:nvPr>
        </p:nvSpPr>
        <p:spPr>
          <a:xfrm>
            <a:off x="22007375" y="12942000"/>
            <a:ext cx="1440000" cy="360000"/>
          </a:xfrm>
        </p:spPr>
        <p:txBody>
          <a:bodyPr anchor="b">
            <a:normAutofit/>
          </a:bodyPr>
          <a:lstStyle/>
          <a:p>
            <a:pPr>
              <a:lnSpc>
                <a:spcPct val="90000"/>
              </a:lnSpc>
              <a:spcAft>
                <a:spcPts val="600"/>
              </a:spcAft>
            </a:pPr>
            <a:fld id="{0B868178-02AE-42FC-958D-6B8F13B60175}" type="slidenum">
              <a:rPr lang="en-GB" noProof="0" smtClean="0"/>
              <a:pPr>
                <a:lnSpc>
                  <a:spcPct val="90000"/>
                </a:lnSpc>
                <a:spcAft>
                  <a:spcPts val="600"/>
                </a:spcAft>
              </a:pPr>
              <a:t>10</a:t>
            </a:fld>
            <a:endParaRPr lang="en-GB" noProof="0"/>
          </a:p>
        </p:txBody>
      </p:sp>
    </p:spTree>
    <p:extLst>
      <p:ext uri="{BB962C8B-B14F-4D97-AF65-F5344CB8AC3E}">
        <p14:creationId xmlns:p14="http://schemas.microsoft.com/office/powerpoint/2010/main" val="44509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89EB-8651-6B68-3FB9-63611484F7F6}"/>
              </a:ext>
            </a:extLst>
          </p:cNvPr>
          <p:cNvSpPr>
            <a:spLocks noGrp="1"/>
          </p:cNvSpPr>
          <p:nvPr>
            <p:ph type="title"/>
          </p:nvPr>
        </p:nvSpPr>
        <p:spPr/>
        <p:txBody>
          <a:bodyPr/>
          <a:lstStyle/>
          <a:p>
            <a:r>
              <a:rPr lang="en-GB"/>
              <a:t>Useful resources</a:t>
            </a:r>
          </a:p>
        </p:txBody>
      </p:sp>
      <p:sp>
        <p:nvSpPr>
          <p:cNvPr id="3" name="Content Placeholder 2">
            <a:extLst>
              <a:ext uri="{FF2B5EF4-FFF2-40B4-BE49-F238E27FC236}">
                <a16:creationId xmlns:a16="http://schemas.microsoft.com/office/drawing/2014/main" id="{A037DC8A-FDF9-0855-3744-F19F7D3D5E61}"/>
              </a:ext>
            </a:extLst>
          </p:cNvPr>
          <p:cNvSpPr>
            <a:spLocks noGrp="1"/>
          </p:cNvSpPr>
          <p:nvPr>
            <p:ph idx="1"/>
          </p:nvPr>
        </p:nvSpPr>
        <p:spPr/>
        <p:txBody>
          <a:bodyPr/>
          <a:lstStyle/>
          <a:p>
            <a:pPr marL="571500" indent="-571500">
              <a:buFont typeface="Arial" panose="020B0604020202020204" pitchFamily="34" charset="0"/>
              <a:buChar char="•"/>
            </a:pPr>
            <a:r>
              <a:rPr lang="en-GB" sz="4800" dirty="0">
                <a:hlinkClick r:id="rId3"/>
              </a:rPr>
              <a:t>Read more about the Profs’ work</a:t>
            </a:r>
            <a:endParaRPr lang="en-GB" sz="4800" dirty="0"/>
          </a:p>
          <a:p>
            <a:pPr marL="571500" indent="-571500">
              <a:buFont typeface="Arial" panose="020B0604020202020204" pitchFamily="34" charset="0"/>
              <a:buChar char="•"/>
            </a:pPr>
            <a:r>
              <a:rPr lang="en-GB" sz="4800" dirty="0">
                <a:hlinkClick r:id="rId4"/>
              </a:rPr>
              <a:t>Find out more about Prof. Keane</a:t>
            </a:r>
            <a:endParaRPr lang="en-GB" sz="4800" dirty="0"/>
          </a:p>
          <a:p>
            <a:pPr marL="571500" indent="-571500">
              <a:buFont typeface="Arial" panose="020B0604020202020204" pitchFamily="34" charset="0"/>
              <a:buChar char="•"/>
            </a:pPr>
            <a:r>
              <a:rPr lang="en-GB" sz="4800" dirty="0">
                <a:hlinkClick r:id="rId5"/>
              </a:rPr>
              <a:t>Find out more about Prof. Denniston</a:t>
            </a:r>
            <a:endParaRPr lang="en-GB" sz="4800" dirty="0"/>
          </a:p>
          <a:p>
            <a:pPr marL="571500" indent="-571500">
              <a:buFont typeface="Arial" panose="020B0604020202020204" pitchFamily="34" charset="0"/>
              <a:buChar char="•"/>
            </a:pPr>
            <a:r>
              <a:rPr lang="en-GB" sz="4800" dirty="0">
                <a:hlinkClick r:id="rId6"/>
              </a:rPr>
              <a:t>Read more about our small grants</a:t>
            </a:r>
            <a:endParaRPr lang="en-GB" sz="4800" dirty="0"/>
          </a:p>
          <a:p>
            <a:pPr marL="571500" indent="-571500">
              <a:buFont typeface="Arial" panose="020B0604020202020204" pitchFamily="34" charset="0"/>
              <a:buChar char="•"/>
            </a:pPr>
            <a:r>
              <a:rPr lang="en-GB" sz="4800" dirty="0">
                <a:hlinkClick r:id="rId7"/>
              </a:rPr>
              <a:t>Discover more about eye conditions in our A to Z</a:t>
            </a:r>
            <a:endParaRPr lang="en-GB" sz="4800" dirty="0"/>
          </a:p>
          <a:p>
            <a:pPr marL="571500" indent="-571500">
              <a:buFont typeface="Arial" panose="020B0604020202020204" pitchFamily="34" charset="0"/>
              <a:buChar char="•"/>
            </a:pPr>
            <a:r>
              <a:rPr lang="en-GB" sz="4800" dirty="0">
                <a:hlinkClick r:id="rId8"/>
              </a:rPr>
              <a:t>Fundraise for us through your steps – Summit for Sight</a:t>
            </a:r>
            <a:endParaRPr lang="en-GB" sz="4800" dirty="0"/>
          </a:p>
          <a:p>
            <a:pPr marL="571500" indent="-571500">
              <a:buFont typeface="Arial" panose="020B0604020202020204" pitchFamily="34" charset="0"/>
              <a:buChar char="•"/>
            </a:pPr>
            <a:r>
              <a:rPr lang="en-GB" sz="4800" dirty="0">
                <a:hlinkClick r:id="rId9"/>
              </a:rPr>
              <a:t>Read more about the impact of the scientific research and social change we’re funding</a:t>
            </a:r>
            <a:endParaRPr lang="en-GB" sz="4800" dirty="0"/>
          </a:p>
          <a:p>
            <a:pPr marL="571500" indent="-571500">
              <a:buFont typeface="Arial" panose="020B0604020202020204" pitchFamily="34" charset="0"/>
              <a:buChar char="•"/>
            </a:pPr>
            <a:r>
              <a:rPr lang="en-GB" sz="4800" dirty="0">
                <a:hlinkClick r:id="rId10"/>
              </a:rPr>
              <a:t>Please donate and help us fund more scientific research</a:t>
            </a:r>
            <a:endParaRPr lang="en-GB" sz="4800" dirty="0"/>
          </a:p>
          <a:p>
            <a:pPr marL="571500" indent="-571500">
              <a:buFont typeface="Arial" panose="020B0604020202020204" pitchFamily="34" charset="0"/>
              <a:buChar char="•"/>
            </a:pPr>
            <a:r>
              <a:rPr lang="en-GB" sz="4800" dirty="0">
                <a:hlinkClick r:id="rId11"/>
              </a:rPr>
              <a:t>Find out how to apply for funding from Fight for Sight</a:t>
            </a:r>
            <a:endParaRPr lang="en-GB" sz="4800" dirty="0"/>
          </a:p>
        </p:txBody>
      </p:sp>
      <p:sp>
        <p:nvSpPr>
          <p:cNvPr id="4" name="Footer Placeholder 3">
            <a:extLst>
              <a:ext uri="{FF2B5EF4-FFF2-40B4-BE49-F238E27FC236}">
                <a16:creationId xmlns:a16="http://schemas.microsoft.com/office/drawing/2014/main" id="{CED87C49-7D75-8486-0812-26E55CA3CD3A}"/>
              </a:ext>
            </a:extLst>
          </p:cNvPr>
          <p:cNvSpPr>
            <a:spLocks noGrp="1"/>
          </p:cNvSpPr>
          <p:nvPr>
            <p:ph type="ftr" sz="quarter" idx="11"/>
          </p:nvPr>
        </p:nvSpPr>
        <p:spPr/>
        <p:txBody>
          <a:bodyPr/>
          <a:lstStyle/>
          <a:p>
            <a:r>
              <a:rPr lang="en-GB" noProof="0"/>
              <a:t>© Fight for Sight 2024</a:t>
            </a:r>
          </a:p>
        </p:txBody>
      </p:sp>
      <p:sp>
        <p:nvSpPr>
          <p:cNvPr id="5" name="Slide Number Placeholder 4">
            <a:extLst>
              <a:ext uri="{FF2B5EF4-FFF2-40B4-BE49-F238E27FC236}">
                <a16:creationId xmlns:a16="http://schemas.microsoft.com/office/drawing/2014/main" id="{453D5F84-691F-6CD6-7FB9-E47C2773054D}"/>
              </a:ext>
            </a:extLst>
          </p:cNvPr>
          <p:cNvSpPr>
            <a:spLocks noGrp="1"/>
          </p:cNvSpPr>
          <p:nvPr>
            <p:ph type="sldNum" sz="quarter" idx="12"/>
          </p:nvPr>
        </p:nvSpPr>
        <p:spPr/>
        <p:txBody>
          <a:bodyPr/>
          <a:lstStyle/>
          <a:p>
            <a:fld id="{0B868178-02AE-42FC-958D-6B8F13B60175}" type="slidenum">
              <a:rPr lang="en-GB" noProof="0" smtClean="0"/>
              <a:pPr/>
              <a:t>11</a:t>
            </a:fld>
            <a:endParaRPr lang="en-GB" noProof="0"/>
          </a:p>
        </p:txBody>
      </p:sp>
    </p:spTree>
    <p:extLst>
      <p:ext uri="{BB962C8B-B14F-4D97-AF65-F5344CB8AC3E}">
        <p14:creationId xmlns:p14="http://schemas.microsoft.com/office/powerpoint/2010/main" val="3851563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304B7-1F94-D876-444A-6ED03026935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D56270-EC6A-2E9B-165F-C4E9EA613A7F}"/>
              </a:ext>
            </a:extLst>
          </p:cNvPr>
          <p:cNvSpPr>
            <a:spLocks noGrp="1"/>
          </p:cNvSpPr>
          <p:nvPr>
            <p:ph type="title"/>
          </p:nvPr>
        </p:nvSpPr>
        <p:spPr/>
        <p:txBody>
          <a:bodyPr/>
          <a:lstStyle/>
          <a:p>
            <a:r>
              <a:rPr lang="en-GB" dirty="0"/>
              <a:t>Fight for Sight Presents: Our next webinar</a:t>
            </a:r>
          </a:p>
        </p:txBody>
      </p:sp>
      <p:sp>
        <p:nvSpPr>
          <p:cNvPr id="8" name="Content Placeholder 7">
            <a:extLst>
              <a:ext uri="{FF2B5EF4-FFF2-40B4-BE49-F238E27FC236}">
                <a16:creationId xmlns:a16="http://schemas.microsoft.com/office/drawing/2014/main" id="{1AFF5075-81D8-F7FD-2E75-1F2A51D2AC21}"/>
              </a:ext>
            </a:extLst>
          </p:cNvPr>
          <p:cNvSpPr>
            <a:spLocks noGrp="1"/>
          </p:cNvSpPr>
          <p:nvPr>
            <p:ph idx="1"/>
          </p:nvPr>
        </p:nvSpPr>
        <p:spPr>
          <a:xfrm>
            <a:off x="935999" y="2520000"/>
            <a:ext cx="22511375" cy="9359475"/>
          </a:xfrm>
        </p:spPr>
        <p:txBody>
          <a:bodyPr/>
          <a:lstStyle/>
          <a:p>
            <a:r>
              <a:rPr lang="en-GB" sz="4800" dirty="0">
                <a:latin typeface="National" panose="020B0504030502020203"/>
              </a:rPr>
              <a:t>Tackling the SEND crisis</a:t>
            </a:r>
          </a:p>
          <a:p>
            <a:r>
              <a:rPr lang="en-GB" sz="2800" dirty="0">
                <a:latin typeface="National" panose="020B0504030502020203"/>
              </a:rPr>
              <a:t> </a:t>
            </a:r>
          </a:p>
          <a:p>
            <a:r>
              <a:rPr lang="en-GB" sz="3600" dirty="0">
                <a:latin typeface="National" panose="020B0504030502020203"/>
              </a:rPr>
              <a:t>Thursday 6</a:t>
            </a:r>
            <a:r>
              <a:rPr lang="en-GB" sz="3600" baseline="30000" dirty="0">
                <a:latin typeface="National" panose="020B0504030502020203"/>
              </a:rPr>
              <a:t>th</a:t>
            </a:r>
            <a:r>
              <a:rPr lang="en-GB" sz="3600" dirty="0">
                <a:latin typeface="National" panose="020B0504030502020203"/>
              </a:rPr>
              <a:t> November 2025 at 12:00-13:00.</a:t>
            </a:r>
          </a:p>
          <a:p>
            <a:endPar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2"/>
            </a:endParaRPr>
          </a:p>
          <a:p>
            <a:r>
              <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3"/>
              </a:rPr>
              <a:t>Register here</a:t>
            </a:r>
            <a:endParaRPr lang="en-GB" sz="3600" dirty="0">
              <a:effectLst/>
              <a:latin typeface="National" panose="020B0504030502020203"/>
              <a:ea typeface="Aptos" panose="020B0004020202020204" pitchFamily="34" charset="0"/>
              <a:cs typeface="Aptos" panose="020B0004020202020204" pitchFamily="34" charset="0"/>
            </a:endParaRPr>
          </a:p>
          <a:p>
            <a:r>
              <a:rPr lang="en-GB" sz="2800" dirty="0">
                <a:effectLst/>
                <a:latin typeface="Aptos" panose="020B0004020202020204" pitchFamily="34" charset="0"/>
                <a:ea typeface="Aptos" panose="020B0004020202020204" pitchFamily="34" charset="0"/>
                <a:cs typeface="Aptos" panose="020B0004020202020204" pitchFamily="34" charset="0"/>
              </a:rPr>
              <a:t> </a:t>
            </a:r>
          </a:p>
          <a:p>
            <a:r>
              <a:rPr lang="en-GB" sz="3600" b="0" dirty="0"/>
              <a:t>Join us for an important conversation on the ongoing crisis in Special Educational Needs and Disabilities (SEND) support. What support is available, what is working and what needs to change?</a:t>
            </a:r>
          </a:p>
          <a:p>
            <a:endParaRPr lang="en-GB" sz="3600" b="0" dirty="0"/>
          </a:p>
          <a:p>
            <a:r>
              <a:rPr lang="en-GB" sz="3600" b="0" dirty="0"/>
              <a:t>Our panel of leaders from </a:t>
            </a:r>
            <a:r>
              <a:rPr lang="en-GB" sz="3600" b="0" dirty="0" err="1"/>
              <a:t>MoorVision</a:t>
            </a:r>
            <a:r>
              <a:rPr lang="en-GB" sz="3600" b="0" dirty="0"/>
              <a:t>, Special Needs Jungle and RSBC explore the reality of the crisis and share their lived experiences working in this space. They will dive into the importance of proper SEND support, the challenges the sector is facing, and what the future has in store. </a:t>
            </a:r>
          </a:p>
          <a:p>
            <a:r>
              <a:rPr lang="en-GB" sz="3200" b="0" dirty="0">
                <a:solidFill>
                  <a:srgbClr val="1C1836"/>
                </a:solidFill>
                <a:latin typeface="National" panose="020B0504030502020203"/>
              </a:rPr>
              <a:t> </a:t>
            </a:r>
          </a:p>
          <a:p>
            <a:endParaRPr lang="en-GB" dirty="0"/>
          </a:p>
        </p:txBody>
      </p:sp>
      <p:sp>
        <p:nvSpPr>
          <p:cNvPr id="3" name="Footer Placeholder 2">
            <a:extLst>
              <a:ext uri="{FF2B5EF4-FFF2-40B4-BE49-F238E27FC236}">
                <a16:creationId xmlns:a16="http://schemas.microsoft.com/office/drawing/2014/main" id="{EDCB842C-F909-1947-E1EC-EB8CBE0D774F}"/>
              </a:ext>
            </a:extLst>
          </p:cNvPr>
          <p:cNvSpPr>
            <a:spLocks noGrp="1"/>
          </p:cNvSpPr>
          <p:nvPr>
            <p:ph type="ftr" sz="quarter" idx="11"/>
          </p:nvPr>
        </p:nvSpPr>
        <p:spPr/>
        <p:txBody>
          <a:bodyPr/>
          <a:lstStyle/>
          <a:p>
            <a:r>
              <a:rPr lang="en-GB" dirty="0"/>
              <a:t>Fight for Sight </a:t>
            </a:r>
          </a:p>
        </p:txBody>
      </p:sp>
      <p:sp>
        <p:nvSpPr>
          <p:cNvPr id="4" name="Slide Number Placeholder 3">
            <a:extLst>
              <a:ext uri="{FF2B5EF4-FFF2-40B4-BE49-F238E27FC236}">
                <a16:creationId xmlns:a16="http://schemas.microsoft.com/office/drawing/2014/main" id="{F7DBE1DD-CC34-73CD-5CE0-8B821F7F0F14}"/>
              </a:ext>
            </a:extLst>
          </p:cNvPr>
          <p:cNvSpPr>
            <a:spLocks noGrp="1"/>
          </p:cNvSpPr>
          <p:nvPr>
            <p:ph type="sldNum" sz="quarter" idx="12"/>
          </p:nvPr>
        </p:nvSpPr>
        <p:spPr/>
        <p:txBody>
          <a:bodyPr/>
          <a:lstStyle/>
          <a:p>
            <a:fld id="{0B868178-02AE-42FC-958D-6B8F13B60175}" type="slidenum">
              <a:rPr lang="en-GB" smtClean="0"/>
              <a:pPr/>
              <a:t>12</a:t>
            </a:fld>
            <a:endParaRPr lang="en-GB" dirty="0"/>
          </a:p>
        </p:txBody>
      </p:sp>
    </p:spTree>
    <p:extLst>
      <p:ext uri="{BB962C8B-B14F-4D97-AF65-F5344CB8AC3E}">
        <p14:creationId xmlns:p14="http://schemas.microsoft.com/office/powerpoint/2010/main" val="1531642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F63AC-E5CC-2E09-10AF-0BE6D4B297F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30D5DE-EAE2-B9F4-E0D7-203A47DB5F8E}"/>
              </a:ext>
            </a:extLst>
          </p:cNvPr>
          <p:cNvSpPr>
            <a:spLocks noGrp="1"/>
          </p:cNvSpPr>
          <p:nvPr>
            <p:ph type="title"/>
          </p:nvPr>
        </p:nvSpPr>
        <p:spPr/>
        <p:txBody>
          <a:bodyPr/>
          <a:lstStyle/>
          <a:p>
            <a:r>
              <a:rPr lang="en-GB" dirty="0"/>
              <a:t>Fight for Sight Presents: Our next scientific research webinar</a:t>
            </a:r>
          </a:p>
        </p:txBody>
      </p:sp>
      <p:sp>
        <p:nvSpPr>
          <p:cNvPr id="8" name="Content Placeholder 7">
            <a:extLst>
              <a:ext uri="{FF2B5EF4-FFF2-40B4-BE49-F238E27FC236}">
                <a16:creationId xmlns:a16="http://schemas.microsoft.com/office/drawing/2014/main" id="{E373716F-EB7A-3A82-8E2D-CC8E598752B6}"/>
              </a:ext>
            </a:extLst>
          </p:cNvPr>
          <p:cNvSpPr>
            <a:spLocks noGrp="1"/>
          </p:cNvSpPr>
          <p:nvPr>
            <p:ph idx="1"/>
          </p:nvPr>
        </p:nvSpPr>
        <p:spPr>
          <a:xfrm>
            <a:off x="935999" y="2520000"/>
            <a:ext cx="22511375" cy="9359475"/>
          </a:xfrm>
        </p:spPr>
        <p:txBody>
          <a:bodyPr/>
          <a:lstStyle/>
          <a:p>
            <a:r>
              <a:rPr lang="en-GB" sz="4800" dirty="0">
                <a:latin typeface="National" panose="020B0504030502020203"/>
              </a:rPr>
              <a:t>Building mentorship opportunities in vision research</a:t>
            </a:r>
          </a:p>
          <a:p>
            <a:r>
              <a:rPr lang="en-GB" sz="2800" dirty="0">
                <a:latin typeface="National" panose="020B0504030502020203"/>
              </a:rPr>
              <a:t> </a:t>
            </a:r>
          </a:p>
          <a:p>
            <a:r>
              <a:rPr lang="en-GB" sz="3600" dirty="0">
                <a:latin typeface="National" panose="020B0504030502020203"/>
              </a:rPr>
              <a:t>Wednesday 21</a:t>
            </a:r>
            <a:r>
              <a:rPr lang="en-GB" sz="3600" baseline="30000" dirty="0">
                <a:latin typeface="National" panose="020B0504030502020203"/>
              </a:rPr>
              <a:t>st</a:t>
            </a:r>
            <a:r>
              <a:rPr lang="en-GB" sz="3600" dirty="0">
                <a:latin typeface="National" panose="020B0504030502020203"/>
              </a:rPr>
              <a:t> January 2026 at 12:00-13:00.</a:t>
            </a:r>
          </a:p>
          <a:p>
            <a:endPar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2"/>
            </a:endParaRPr>
          </a:p>
          <a:p>
            <a:r>
              <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3"/>
              </a:rPr>
              <a:t>Register here</a:t>
            </a:r>
            <a:endParaRPr lang="en-GB" sz="3600" dirty="0">
              <a:effectLst/>
              <a:latin typeface="National" panose="020B0504030502020203"/>
              <a:ea typeface="Aptos" panose="020B0004020202020204" pitchFamily="34" charset="0"/>
              <a:cs typeface="Aptos" panose="020B0004020202020204" pitchFamily="34" charset="0"/>
            </a:endParaRPr>
          </a:p>
          <a:p>
            <a:r>
              <a:rPr lang="en-GB" sz="2800" dirty="0">
                <a:effectLst/>
                <a:latin typeface="Aptos" panose="020B0004020202020204" pitchFamily="34" charset="0"/>
                <a:ea typeface="Aptos" panose="020B0004020202020204" pitchFamily="34" charset="0"/>
                <a:cs typeface="Aptos" panose="020B0004020202020204" pitchFamily="34" charset="0"/>
              </a:rPr>
              <a:t> </a:t>
            </a:r>
          </a:p>
          <a:p>
            <a:r>
              <a:rPr lang="en-GB" sz="3600" b="0" dirty="0"/>
              <a:t>Good mentorship is essential for building the next generation of vision researchers. Eye research is an underfunded area; in 2018, just over 1.5 percent (£24 million) of the £1.4 billion that UK Research and Innovation, government and other public bodies invested in medical research was for eye research. This lack of funding means it is hard to get the brilliant minds we need into the field.</a:t>
            </a:r>
          </a:p>
          <a:p>
            <a:r>
              <a:rPr lang="en-GB" sz="3600" b="0" dirty="0"/>
              <a:t>That's why Fight for Sight offers two mentorship opportunities: our </a:t>
            </a:r>
            <a:r>
              <a:rPr lang="en-GB" sz="3600" b="0" dirty="0">
                <a:hlinkClick r:id="rId4" tooltip="UK Vision Research Network Doctoral Training Programme"/>
              </a:rPr>
              <a:t>UK Vision Research Network Doctoral Training Programme</a:t>
            </a:r>
            <a:r>
              <a:rPr lang="en-GB" sz="3600" b="0" dirty="0"/>
              <a:t>, and our competitive </a:t>
            </a:r>
            <a:r>
              <a:rPr lang="en-GB" sz="3600" b="0" dirty="0">
                <a:hlinkClick r:id="rId5" tooltip="PhD studentships"/>
              </a:rPr>
              <a:t>PhD Studentships</a:t>
            </a:r>
            <a:r>
              <a:rPr lang="en-GB" sz="3600" b="0" dirty="0"/>
              <a:t>.</a:t>
            </a:r>
          </a:p>
          <a:p>
            <a:r>
              <a:rPr lang="en-GB" sz="3600" b="0" dirty="0"/>
              <a:t>In this webinar we'll be hosting Professor Marcela Votruba from Cardiff University and Dr Monika Winter from Northumbria University, to discuss their perspectives on the importance of mentorship across different research career stages.</a:t>
            </a:r>
          </a:p>
          <a:p>
            <a:r>
              <a:rPr lang="en-GB" sz="3600" b="0" dirty="0"/>
              <a:t> </a:t>
            </a:r>
          </a:p>
          <a:p>
            <a:r>
              <a:rPr lang="en-GB" sz="3600" b="0" dirty="0">
                <a:solidFill>
                  <a:srgbClr val="1C1836"/>
                </a:solidFill>
                <a:latin typeface="National" panose="020B0504030502020203"/>
              </a:rPr>
              <a:t> </a:t>
            </a:r>
          </a:p>
          <a:p>
            <a:endParaRPr lang="en-GB" sz="3600" dirty="0"/>
          </a:p>
        </p:txBody>
      </p:sp>
      <p:sp>
        <p:nvSpPr>
          <p:cNvPr id="3" name="Footer Placeholder 2">
            <a:extLst>
              <a:ext uri="{FF2B5EF4-FFF2-40B4-BE49-F238E27FC236}">
                <a16:creationId xmlns:a16="http://schemas.microsoft.com/office/drawing/2014/main" id="{691207B0-C456-2326-BE4C-02F7F62B9981}"/>
              </a:ext>
            </a:extLst>
          </p:cNvPr>
          <p:cNvSpPr>
            <a:spLocks noGrp="1"/>
          </p:cNvSpPr>
          <p:nvPr>
            <p:ph type="ftr" sz="quarter" idx="11"/>
          </p:nvPr>
        </p:nvSpPr>
        <p:spPr/>
        <p:txBody>
          <a:bodyPr/>
          <a:lstStyle/>
          <a:p>
            <a:r>
              <a:rPr lang="en-GB" dirty="0"/>
              <a:t>Fight for Sight </a:t>
            </a:r>
          </a:p>
        </p:txBody>
      </p:sp>
      <p:sp>
        <p:nvSpPr>
          <p:cNvPr id="4" name="Slide Number Placeholder 3">
            <a:extLst>
              <a:ext uri="{FF2B5EF4-FFF2-40B4-BE49-F238E27FC236}">
                <a16:creationId xmlns:a16="http://schemas.microsoft.com/office/drawing/2014/main" id="{827B7433-CEE5-6090-45D9-3017EB6960DE}"/>
              </a:ext>
            </a:extLst>
          </p:cNvPr>
          <p:cNvSpPr>
            <a:spLocks noGrp="1"/>
          </p:cNvSpPr>
          <p:nvPr>
            <p:ph type="sldNum" sz="quarter" idx="12"/>
          </p:nvPr>
        </p:nvSpPr>
        <p:spPr/>
        <p:txBody>
          <a:bodyPr/>
          <a:lstStyle/>
          <a:p>
            <a:fld id="{0B868178-02AE-42FC-958D-6B8F13B60175}" type="slidenum">
              <a:rPr lang="en-GB" smtClean="0"/>
              <a:pPr/>
              <a:t>13</a:t>
            </a:fld>
            <a:endParaRPr lang="en-GB" dirty="0"/>
          </a:p>
        </p:txBody>
      </p:sp>
    </p:spTree>
    <p:extLst>
      <p:ext uri="{BB962C8B-B14F-4D97-AF65-F5344CB8AC3E}">
        <p14:creationId xmlns:p14="http://schemas.microsoft.com/office/powerpoint/2010/main" val="20581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FFF0-9BCC-DBBF-4AE5-9849BB3D7EEC}"/>
              </a:ext>
            </a:extLst>
          </p:cNvPr>
          <p:cNvSpPr>
            <a:spLocks noGrp="1"/>
          </p:cNvSpPr>
          <p:nvPr>
            <p:ph type="title"/>
          </p:nvPr>
        </p:nvSpPr>
        <p:spPr>
          <a:xfrm>
            <a:off x="6539372" y="1802306"/>
            <a:ext cx="11305255" cy="2818413"/>
          </a:xfrm>
        </p:spPr>
        <p:txBody>
          <a:bodyPr/>
          <a:lstStyle/>
          <a:p>
            <a:r>
              <a:rPr lang="en-GB" sz="19900" dirty="0"/>
              <a:t>Thank you </a:t>
            </a: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endParaRPr lang="en-GB" sz="8800" dirty="0">
              <a:solidFill>
                <a:srgbClr val="D8FC78"/>
              </a:solidFill>
            </a:endParaRPr>
          </a:p>
        </p:txBody>
      </p:sp>
      <p:sp>
        <p:nvSpPr>
          <p:cNvPr id="3" name="Footer Placeholder 2">
            <a:extLst>
              <a:ext uri="{FF2B5EF4-FFF2-40B4-BE49-F238E27FC236}">
                <a16:creationId xmlns:a16="http://schemas.microsoft.com/office/drawing/2014/main" id="{2CB1B9FE-0255-18FB-CA8C-89A84E892B95}"/>
              </a:ext>
            </a:extLst>
          </p:cNvPr>
          <p:cNvSpPr>
            <a:spLocks noGrp="1"/>
          </p:cNvSpPr>
          <p:nvPr>
            <p:ph type="ftr" sz="quarter" idx="11"/>
          </p:nvPr>
        </p:nvSpPr>
        <p:spPr/>
        <p:txBody>
          <a:bodyPr/>
          <a:lstStyle/>
          <a:p>
            <a:r>
              <a:rPr lang="en-GB"/>
              <a:t>© [New name] 2024</a:t>
            </a:r>
            <a:endParaRPr lang="en-GB" dirty="0"/>
          </a:p>
        </p:txBody>
      </p:sp>
      <p:sp>
        <p:nvSpPr>
          <p:cNvPr id="4" name="Slide Number Placeholder 3">
            <a:extLst>
              <a:ext uri="{FF2B5EF4-FFF2-40B4-BE49-F238E27FC236}">
                <a16:creationId xmlns:a16="http://schemas.microsoft.com/office/drawing/2014/main" id="{D2873657-D846-285C-330C-23962BF54CBF}"/>
              </a:ext>
            </a:extLst>
          </p:cNvPr>
          <p:cNvSpPr>
            <a:spLocks noGrp="1"/>
          </p:cNvSpPr>
          <p:nvPr>
            <p:ph type="sldNum" sz="quarter" idx="12"/>
          </p:nvPr>
        </p:nvSpPr>
        <p:spPr/>
        <p:txBody>
          <a:bodyPr/>
          <a:lstStyle/>
          <a:p>
            <a:fld id="{0B868178-02AE-42FC-958D-6B8F13B60175}" type="slidenum">
              <a:rPr lang="en-GB" smtClean="0"/>
              <a:pPr/>
              <a:t>14</a:t>
            </a:fld>
            <a:endParaRPr lang="en-GB" dirty="0"/>
          </a:p>
        </p:txBody>
      </p:sp>
      <p:sp>
        <p:nvSpPr>
          <p:cNvPr id="6" name="Text Placeholder 5">
            <a:extLst>
              <a:ext uri="{FF2B5EF4-FFF2-40B4-BE49-F238E27FC236}">
                <a16:creationId xmlns:a16="http://schemas.microsoft.com/office/drawing/2014/main" id="{31CAF9A0-10A3-8277-2D53-D4E9DEE466A3}"/>
              </a:ext>
            </a:extLst>
          </p:cNvPr>
          <p:cNvSpPr>
            <a:spLocks noGrp="1"/>
          </p:cNvSpPr>
          <p:nvPr>
            <p:ph type="body" sz="quarter" idx="14"/>
          </p:nvPr>
        </p:nvSpPr>
        <p:spPr>
          <a:xfrm>
            <a:off x="7979569" y="11405832"/>
            <a:ext cx="8424862" cy="864096"/>
          </a:xfrm>
        </p:spPr>
        <p:txBody>
          <a:bodyPr/>
          <a:lstStyle/>
          <a:p>
            <a:r>
              <a:rPr lang="en-GB" sz="4800" dirty="0"/>
              <a:t>#FightforSightPresents</a:t>
            </a:r>
          </a:p>
        </p:txBody>
      </p:sp>
      <p:pic>
        <p:nvPicPr>
          <p:cNvPr id="7" name="Picture 6" descr="A blue logo with a black background&#10;&#10;Description automatically generated">
            <a:extLst>
              <a:ext uri="{FF2B5EF4-FFF2-40B4-BE49-F238E27FC236}">
                <a16:creationId xmlns:a16="http://schemas.microsoft.com/office/drawing/2014/main" id="{A04C82E7-B113-2FD8-D79E-EB491025A7A6}"/>
              </a:ext>
            </a:extLst>
          </p:cNvPr>
          <p:cNvPicPr>
            <a:picLocks noChangeAspect="1"/>
          </p:cNvPicPr>
          <p:nvPr/>
        </p:nvPicPr>
        <p:blipFill>
          <a:blip r:embed="rId2"/>
          <a:stretch>
            <a:fillRect/>
          </a:stretch>
        </p:blipFill>
        <p:spPr>
          <a:xfrm>
            <a:off x="8895432" y="4246503"/>
            <a:ext cx="6593133" cy="5198577"/>
          </a:xfrm>
          <a:prstGeom prst="rect">
            <a:avLst/>
          </a:prstGeom>
        </p:spPr>
      </p:pic>
      <p:sp>
        <p:nvSpPr>
          <p:cNvPr id="5" name="TextBox 4">
            <a:extLst>
              <a:ext uri="{FF2B5EF4-FFF2-40B4-BE49-F238E27FC236}">
                <a16:creationId xmlns:a16="http://schemas.microsoft.com/office/drawing/2014/main" id="{37A10AA3-CED3-68B1-2779-991209B4FD5A}"/>
              </a:ext>
            </a:extLst>
          </p:cNvPr>
          <p:cNvSpPr txBox="1"/>
          <p:nvPr/>
        </p:nvSpPr>
        <p:spPr>
          <a:xfrm>
            <a:off x="5434310" y="9732770"/>
            <a:ext cx="14113569" cy="1909748"/>
          </a:xfrm>
          <a:prstGeom prst="rect">
            <a:avLst/>
          </a:prstGeom>
          <a:noFill/>
        </p:spPr>
        <p:txBody>
          <a:bodyPr wrap="square" lIns="0" tIns="0" rIns="0" bIns="0" rtlCol="0">
            <a:noAutofit/>
          </a:bodyPr>
          <a:lstStyle/>
          <a:p>
            <a:pPr algn="ctr">
              <a:lnSpc>
                <a:spcPct val="110000"/>
              </a:lnSpc>
              <a:spcAft>
                <a:spcPts val="900"/>
              </a:spcAft>
            </a:pPr>
            <a:r>
              <a:rPr lang="en-GB" sz="9600" b="1" dirty="0">
                <a:solidFill>
                  <a:srgbClr val="D8FC78"/>
                </a:solidFill>
                <a:latin typeface="National" panose="020B0504030502020203" pitchFamily="34" charset="77"/>
                <a:cs typeface="National" panose="020B0504030502020203" pitchFamily="34" charset="77"/>
              </a:rPr>
              <a:t>www.fightforsight.org.uk</a:t>
            </a:r>
            <a:endParaRPr lang="en-GB" sz="9600" b="1" dirty="0">
              <a:latin typeface="National" panose="020B0504030502020203" pitchFamily="34" charset="77"/>
              <a:cs typeface="National" panose="020B0504030502020203" pitchFamily="34" charset="77"/>
            </a:endParaRPr>
          </a:p>
        </p:txBody>
      </p:sp>
    </p:spTree>
    <p:extLst>
      <p:ext uri="{BB962C8B-B14F-4D97-AF65-F5344CB8AC3E}">
        <p14:creationId xmlns:p14="http://schemas.microsoft.com/office/powerpoint/2010/main" val="23295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DCE38F-99C4-7EBA-DC98-C6244FDF797F}"/>
              </a:ext>
            </a:extLst>
          </p:cNvPr>
          <p:cNvSpPr>
            <a:spLocks noGrp="1"/>
          </p:cNvSpPr>
          <p:nvPr>
            <p:ph type="title"/>
          </p:nvPr>
        </p:nvSpPr>
        <p:spPr/>
        <p:txBody>
          <a:bodyPr/>
          <a:lstStyle/>
          <a:p>
            <a:r>
              <a:rPr lang="en-GB"/>
              <a:t>A little bit of housekeeping</a:t>
            </a:r>
          </a:p>
        </p:txBody>
      </p:sp>
      <p:sp>
        <p:nvSpPr>
          <p:cNvPr id="7" name="Content Placeholder 6">
            <a:extLst>
              <a:ext uri="{FF2B5EF4-FFF2-40B4-BE49-F238E27FC236}">
                <a16:creationId xmlns:a16="http://schemas.microsoft.com/office/drawing/2014/main" id="{8E0447F7-5618-3786-2F1D-45D1EA3C2866}"/>
              </a:ext>
            </a:extLst>
          </p:cNvPr>
          <p:cNvSpPr>
            <a:spLocks noGrp="1"/>
          </p:cNvSpPr>
          <p:nvPr>
            <p:ph idx="1"/>
          </p:nvPr>
        </p:nvSpPr>
        <p:spPr/>
        <p:txBody>
          <a:bodyPr/>
          <a:lstStyle/>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Live captions are available during the webinar </a:t>
            </a:r>
          </a:p>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Slides, a transcript and a recording, will be made available post-webinar</a:t>
            </a:r>
          </a:p>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Please use the Q&amp;A window to ask questions</a:t>
            </a:r>
          </a:p>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We’ll send you an email including a survey after the webinar</a:t>
            </a:r>
          </a:p>
          <a:p>
            <a:endParaRPr lang="en-GB"/>
          </a:p>
        </p:txBody>
      </p:sp>
      <p:sp>
        <p:nvSpPr>
          <p:cNvPr id="4" name="Footer Placeholder 3">
            <a:extLst>
              <a:ext uri="{FF2B5EF4-FFF2-40B4-BE49-F238E27FC236}">
                <a16:creationId xmlns:a16="http://schemas.microsoft.com/office/drawing/2014/main" id="{0879C281-52A3-9B99-7BD6-6FA07D505C6B}"/>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033AB9CA-97AE-E2F5-CC60-7589B909D281}"/>
              </a:ext>
            </a:extLst>
          </p:cNvPr>
          <p:cNvSpPr>
            <a:spLocks noGrp="1"/>
          </p:cNvSpPr>
          <p:nvPr>
            <p:ph type="sldNum" sz="quarter" idx="12"/>
          </p:nvPr>
        </p:nvSpPr>
        <p:spPr/>
        <p:txBody>
          <a:bodyPr/>
          <a:lstStyle/>
          <a:p>
            <a:fld id="{0B868178-02AE-42FC-958D-6B8F13B60175}" type="slidenum">
              <a:rPr lang="en-GB" smtClean="0"/>
              <a:pPr/>
              <a:t>2</a:t>
            </a:fld>
            <a:endParaRPr lang="en-GB"/>
          </a:p>
        </p:txBody>
      </p:sp>
    </p:spTree>
    <p:extLst>
      <p:ext uri="{BB962C8B-B14F-4D97-AF65-F5344CB8AC3E}">
        <p14:creationId xmlns:p14="http://schemas.microsoft.com/office/powerpoint/2010/main" val="158406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4C5AA2-EFAE-29F6-AD29-44551492C0F4}"/>
              </a:ext>
            </a:extLst>
          </p:cNvPr>
          <p:cNvSpPr>
            <a:spLocks noGrp="1"/>
          </p:cNvSpPr>
          <p:nvPr>
            <p:ph type="title"/>
          </p:nvPr>
        </p:nvSpPr>
        <p:spPr/>
        <p:txBody>
          <a:bodyPr/>
          <a:lstStyle/>
          <a:p>
            <a:r>
              <a:rPr lang="en-GB" dirty="0"/>
              <a:t>Welcome to our webinar</a:t>
            </a:r>
          </a:p>
        </p:txBody>
      </p:sp>
      <p:graphicFrame>
        <p:nvGraphicFramePr>
          <p:cNvPr id="9" name="Content Placeholder 8">
            <a:extLst>
              <a:ext uri="{FF2B5EF4-FFF2-40B4-BE49-F238E27FC236}">
                <a16:creationId xmlns:a16="http://schemas.microsoft.com/office/drawing/2014/main" id="{E8628D61-E580-6FEB-11E6-563ED331BDB0}"/>
              </a:ext>
            </a:extLst>
          </p:cNvPr>
          <p:cNvGraphicFramePr>
            <a:graphicFrameLocks noGrp="1"/>
          </p:cNvGraphicFramePr>
          <p:nvPr>
            <p:ph idx="1"/>
            <p:extLst>
              <p:ext uri="{D42A27DB-BD31-4B8C-83A1-F6EECF244321}">
                <p14:modId xmlns:p14="http://schemas.microsoft.com/office/powerpoint/2010/main" val="3714106904"/>
              </p:ext>
            </p:extLst>
          </p:nvPr>
        </p:nvGraphicFramePr>
        <p:xfrm>
          <a:off x="936625" y="3419475"/>
          <a:ext cx="22510750" cy="8138290"/>
        </p:xfrm>
        <a:graphic>
          <a:graphicData uri="http://schemas.openxmlformats.org/drawingml/2006/table">
            <a:tbl>
              <a:tblPr firstRow="1" bandRow="1">
                <a:tableStyleId>{5940675A-B579-460E-94D1-54222C63F5DA}</a:tableStyleId>
              </a:tblPr>
              <a:tblGrid>
                <a:gridCol w="3879215">
                  <a:extLst>
                    <a:ext uri="{9D8B030D-6E8A-4147-A177-3AD203B41FA5}">
                      <a16:colId xmlns:a16="http://schemas.microsoft.com/office/drawing/2014/main" val="1743804851"/>
                    </a:ext>
                  </a:extLst>
                </a:gridCol>
                <a:gridCol w="18631535">
                  <a:extLst>
                    <a:ext uri="{9D8B030D-6E8A-4147-A177-3AD203B41FA5}">
                      <a16:colId xmlns:a16="http://schemas.microsoft.com/office/drawing/2014/main" val="1301422724"/>
                    </a:ext>
                  </a:extLst>
                </a:gridCol>
              </a:tblGrid>
              <a:tr h="2743330">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0000"/>
                          </a:solidFill>
                          <a:latin typeface="National" panose="020B0504030502020203" pitchFamily="34" charset="77"/>
                          <a:cs typeface="National" panose="020B0504030502020203" pitchFamily="34" charset="77"/>
                        </a:rPr>
                        <a:t>Host: </a:t>
                      </a:r>
                      <a:r>
                        <a:rPr lang="en-GB" sz="4000" b="0" dirty="0">
                          <a:solidFill>
                            <a:srgbClr val="000000"/>
                          </a:solidFill>
                          <a:latin typeface="National" panose="020B0504030502020203" pitchFamily="34" charset="77"/>
                          <a:cs typeface="National" panose="020B0504030502020203" pitchFamily="34" charset="77"/>
                        </a:rPr>
                        <a:t>Sarah Kidner, Head of Communications and External Affairs</a:t>
                      </a:r>
                      <a:endParaRPr lang="en-GB" sz="4000" dirty="0">
                        <a:solidFill>
                          <a:srgbClr val="000000"/>
                        </a:solidFill>
                        <a:latin typeface="National" panose="020B0504030502020203" pitchFamily="34" charset="77"/>
                        <a:cs typeface="National" panose="020B0504030502020203" pitchFamily="34" charset="77"/>
                      </a:endParaRPr>
                    </a:p>
                  </a:txBody>
                  <a:tcPr/>
                </a:tc>
                <a:extLst>
                  <a:ext uri="{0D108BD9-81ED-4DB2-BD59-A6C34878D82A}">
                    <a16:rowId xmlns:a16="http://schemas.microsoft.com/office/drawing/2014/main" val="1353730194"/>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kern="1200" dirty="0">
                          <a:solidFill>
                            <a:srgbClr val="000000"/>
                          </a:solidFill>
                          <a:latin typeface="National" panose="020B0504030502020203" pitchFamily="34" charset="77"/>
                          <a:ea typeface="+mn-ea"/>
                          <a:cs typeface="National" panose="020B0504030502020203" pitchFamily="34" charset="77"/>
                        </a:rPr>
                        <a:t>Speaker: </a:t>
                      </a:r>
                      <a:r>
                        <a:rPr lang="en-GB" sz="4000" b="0" kern="1200" dirty="0">
                          <a:solidFill>
                            <a:srgbClr val="000000"/>
                          </a:solidFill>
                          <a:latin typeface="National" panose="020B0504030502020203" pitchFamily="34" charset="77"/>
                          <a:ea typeface="+mn-ea"/>
                          <a:cs typeface="National" panose="020B0504030502020203" pitchFamily="34" charset="77"/>
                        </a:rPr>
                        <a:t>Professor Pearse Keane, Professor of Artificial Medical Intelligence at the UCL Institute of Ophthalmology</a:t>
                      </a:r>
                      <a:endParaRPr lang="en-GB" sz="4000" b="1" kern="1200" dirty="0">
                        <a:solidFill>
                          <a:srgbClr val="000000"/>
                        </a:solidFill>
                        <a:latin typeface="National" panose="020B0504030502020203" pitchFamily="34" charset="77"/>
                        <a:ea typeface="+mn-ea"/>
                        <a:cs typeface="National" panose="020B0504030502020203" pitchFamily="34" charset="77"/>
                      </a:endParaRPr>
                    </a:p>
                  </a:txBody>
                  <a:tcPr/>
                </a:tc>
                <a:extLst>
                  <a:ext uri="{0D108BD9-81ED-4DB2-BD59-A6C34878D82A}">
                    <a16:rowId xmlns:a16="http://schemas.microsoft.com/office/drawing/2014/main" val="205939679"/>
                  </a:ext>
                </a:extLst>
              </a:tr>
              <a:tr h="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pPr rtl="0"/>
                      <a:r>
                        <a:rPr lang="en-GB" sz="4000" b="1" i="0" u="none" strike="noStrike" kern="1200" baseline="0" dirty="0">
                          <a:solidFill>
                            <a:srgbClr val="000000"/>
                          </a:solidFill>
                          <a:latin typeface="National" panose="020B0504030502020203" pitchFamily="34" charset="77"/>
                          <a:cs typeface="National" panose="020B0504030502020203" pitchFamily="34" charset="77"/>
                        </a:rPr>
                        <a:t>Speaker: </a:t>
                      </a:r>
                      <a:r>
                        <a:rPr lang="en-GB" sz="4000" b="0" i="0" u="none" strike="noStrike" kern="1200" baseline="0" dirty="0">
                          <a:solidFill>
                            <a:srgbClr val="000000"/>
                          </a:solidFill>
                          <a:latin typeface="National" panose="020B0504030502020203" pitchFamily="34" charset="77"/>
                          <a:cs typeface="National" panose="020B0504030502020203" pitchFamily="34" charset="77"/>
                        </a:rPr>
                        <a:t>Professor Alastair Denniston, Professor of Regulatory Science and Innovation at the University of Birmingham</a:t>
                      </a:r>
                    </a:p>
                  </a:txBody>
                  <a:tcPr/>
                </a:tc>
                <a:extLst>
                  <a:ext uri="{0D108BD9-81ED-4DB2-BD59-A6C34878D82A}">
                    <a16:rowId xmlns:a16="http://schemas.microsoft.com/office/drawing/2014/main" val="3201207259"/>
                  </a:ext>
                </a:extLst>
              </a:tr>
            </a:tbl>
          </a:graphicData>
        </a:graphic>
      </p:graphicFrame>
      <p:sp>
        <p:nvSpPr>
          <p:cNvPr id="5" name="Footer Placeholder 4">
            <a:extLst>
              <a:ext uri="{FF2B5EF4-FFF2-40B4-BE49-F238E27FC236}">
                <a16:creationId xmlns:a16="http://schemas.microsoft.com/office/drawing/2014/main" id="{4F14A149-021F-0874-577B-B1F1E8487E3E}"/>
              </a:ext>
            </a:extLst>
          </p:cNvPr>
          <p:cNvSpPr>
            <a:spLocks noGrp="1"/>
          </p:cNvSpPr>
          <p:nvPr>
            <p:ph type="ftr" sz="quarter" idx="11"/>
          </p:nvPr>
        </p:nvSpPr>
        <p:spPr/>
        <p:txBody>
          <a:bodyPr/>
          <a:lstStyle/>
          <a:p>
            <a:r>
              <a:rPr lang="en-GB" noProof="0"/>
              <a:t>© [New name] 2024</a:t>
            </a:r>
          </a:p>
        </p:txBody>
      </p:sp>
      <p:sp>
        <p:nvSpPr>
          <p:cNvPr id="6" name="Slide Number Placeholder 5">
            <a:extLst>
              <a:ext uri="{FF2B5EF4-FFF2-40B4-BE49-F238E27FC236}">
                <a16:creationId xmlns:a16="http://schemas.microsoft.com/office/drawing/2014/main" id="{9B2A4F8F-BA68-BA60-D277-491C321107F6}"/>
              </a:ext>
            </a:extLst>
          </p:cNvPr>
          <p:cNvSpPr>
            <a:spLocks noGrp="1"/>
          </p:cNvSpPr>
          <p:nvPr>
            <p:ph type="sldNum" sz="quarter" idx="12"/>
          </p:nvPr>
        </p:nvSpPr>
        <p:spPr/>
        <p:txBody>
          <a:bodyPr/>
          <a:lstStyle/>
          <a:p>
            <a:fld id="{0B868178-02AE-42FC-958D-6B8F13B60175}" type="slidenum">
              <a:rPr lang="en-GB" noProof="0" smtClean="0"/>
              <a:t>3</a:t>
            </a:fld>
            <a:endParaRPr lang="en-GB" noProof="0"/>
          </a:p>
        </p:txBody>
      </p:sp>
      <p:pic>
        <p:nvPicPr>
          <p:cNvPr id="10" name="Picture 9">
            <a:extLst>
              <a:ext uri="{FF2B5EF4-FFF2-40B4-BE49-F238E27FC236}">
                <a16:creationId xmlns:a16="http://schemas.microsoft.com/office/drawing/2014/main" id="{47879A55-0A03-C3B8-4CAB-0F2E3BA42ECA}"/>
              </a:ext>
              <a:ext uri="{C183D7F6-B498-43B3-948B-1728B52AA6E4}">
                <adec:decorative xmlns:adec="http://schemas.microsoft.com/office/drawing/2017/decorative" val="0"/>
              </a:ext>
            </a:extLst>
          </p:cNvPr>
          <p:cNvPicPr>
            <a:picLocks noChangeAspect="1"/>
          </p:cNvPicPr>
          <p:nvPr/>
        </p:nvPicPr>
        <p:blipFill>
          <a:blip r:embed="rId2"/>
          <a:srcRect l="10390" r="10390"/>
          <a:stretch/>
        </p:blipFill>
        <p:spPr>
          <a:xfrm>
            <a:off x="1873039" y="3607365"/>
            <a:ext cx="2294010" cy="2294010"/>
          </a:xfrm>
          <a:prstGeom prst="ellipse">
            <a:avLst/>
          </a:prstGeom>
        </p:spPr>
      </p:pic>
      <p:pic>
        <p:nvPicPr>
          <p:cNvPr id="11" name="Picture 10">
            <a:extLst>
              <a:ext uri="{FF2B5EF4-FFF2-40B4-BE49-F238E27FC236}">
                <a16:creationId xmlns:a16="http://schemas.microsoft.com/office/drawing/2014/main" id="{7B0CDFEB-A7B4-0378-4FD8-6BEC6B90E081}"/>
              </a:ext>
            </a:extLst>
          </p:cNvPr>
          <p:cNvPicPr>
            <a:picLocks noChangeAspect="1"/>
          </p:cNvPicPr>
          <p:nvPr/>
        </p:nvPicPr>
        <p:blipFill>
          <a:blip r:embed="rId3"/>
          <a:srcRect l="577" t="632" r="-577" b="24368"/>
          <a:stretch>
            <a:fillRect/>
          </a:stretch>
        </p:blipFill>
        <p:spPr>
          <a:xfrm>
            <a:off x="1722318" y="6364677"/>
            <a:ext cx="2294010" cy="2294010"/>
          </a:xfrm>
          <a:prstGeom prst="ellipse">
            <a:avLst/>
          </a:prstGeom>
        </p:spPr>
      </p:pic>
      <p:pic>
        <p:nvPicPr>
          <p:cNvPr id="12" name="Picture 11">
            <a:extLst>
              <a:ext uri="{FF2B5EF4-FFF2-40B4-BE49-F238E27FC236}">
                <a16:creationId xmlns:a16="http://schemas.microsoft.com/office/drawing/2014/main" id="{69091B06-0BB1-1BF8-945F-C2A173BAA7F2}"/>
              </a:ext>
            </a:extLst>
          </p:cNvPr>
          <p:cNvPicPr>
            <a:picLocks noChangeAspect="1"/>
          </p:cNvPicPr>
          <p:nvPr/>
        </p:nvPicPr>
        <p:blipFill>
          <a:blip r:embed="rId4"/>
          <a:srcRect l="64" t="869" r="-64" b="24565"/>
          <a:stretch>
            <a:fillRect/>
          </a:stretch>
        </p:blipFill>
        <p:spPr>
          <a:xfrm>
            <a:off x="1722318" y="9121989"/>
            <a:ext cx="2294010" cy="2294010"/>
          </a:xfrm>
          <a:prstGeom prst="ellipse">
            <a:avLst/>
          </a:prstGeom>
        </p:spPr>
      </p:pic>
    </p:spTree>
    <p:extLst>
      <p:ext uri="{BB962C8B-B14F-4D97-AF65-F5344CB8AC3E}">
        <p14:creationId xmlns:p14="http://schemas.microsoft.com/office/powerpoint/2010/main" val="362569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B4CD24-EAE0-291A-8419-2306E1ECAB82}"/>
              </a:ext>
            </a:extLst>
          </p:cNvPr>
          <p:cNvSpPr>
            <a:spLocks noGrp="1"/>
          </p:cNvSpPr>
          <p:nvPr>
            <p:ph type="title"/>
          </p:nvPr>
        </p:nvSpPr>
        <p:spPr/>
        <p:txBody>
          <a:bodyPr/>
          <a:lstStyle/>
          <a:p>
            <a:r>
              <a:rPr lang="en-GB" dirty="0"/>
              <a:t>About Fight for Sight</a:t>
            </a:r>
          </a:p>
        </p:txBody>
      </p:sp>
      <p:sp>
        <p:nvSpPr>
          <p:cNvPr id="3" name="Text Placeholder 2">
            <a:extLst>
              <a:ext uri="{FF2B5EF4-FFF2-40B4-BE49-F238E27FC236}">
                <a16:creationId xmlns:a16="http://schemas.microsoft.com/office/drawing/2014/main" id="{B53900A3-57CE-2C54-BF69-9DB7E504C773}"/>
              </a:ext>
            </a:extLst>
          </p:cNvPr>
          <p:cNvSpPr>
            <a:spLocks noGrp="1"/>
          </p:cNvSpPr>
          <p:nvPr>
            <p:ph type="body" idx="1"/>
          </p:nvPr>
        </p:nvSpPr>
        <p:spPr/>
        <p:txBody>
          <a:bodyPr/>
          <a:lstStyle/>
          <a:p>
            <a:r>
              <a:rPr lang="en-GB" b="0" dirty="0">
                <a:latin typeface="National" panose="020B0504030502020203" pitchFamily="34" charset="77"/>
                <a:cs typeface="National" panose="020B0504030502020203" pitchFamily="34" charset="77"/>
              </a:rPr>
              <a:t>We fund the </a:t>
            </a:r>
            <a:r>
              <a:rPr lang="en-GB" dirty="0">
                <a:latin typeface="National" panose="020B0504030502020203" pitchFamily="34" charset="77"/>
                <a:cs typeface="National" panose="020B0504030502020203" pitchFamily="34" charset="77"/>
              </a:rPr>
              <a:t>brilliant minds </a:t>
            </a:r>
            <a:r>
              <a:rPr lang="en-GB" b="0" dirty="0">
                <a:latin typeface="National" panose="020B0504030502020203" pitchFamily="34" charset="77"/>
                <a:cs typeface="National" panose="020B0504030502020203" pitchFamily="34" charset="77"/>
              </a:rPr>
              <a:t>and </a:t>
            </a:r>
            <a:r>
              <a:rPr lang="en-GB" dirty="0">
                <a:latin typeface="National" panose="020B0504030502020203" pitchFamily="34" charset="77"/>
                <a:cs typeface="National" panose="020B0504030502020203" pitchFamily="34" charset="77"/>
              </a:rPr>
              <a:t>bright ideas</a:t>
            </a:r>
            <a:r>
              <a:rPr lang="en-GB" b="0" dirty="0">
                <a:latin typeface="National" panose="020B0504030502020203" pitchFamily="34" charset="77"/>
                <a:cs typeface="National" panose="020B0504030502020203" pitchFamily="34" charset="77"/>
              </a:rPr>
              <a:t> that </a:t>
            </a:r>
            <a:r>
              <a:rPr lang="en-GB" dirty="0">
                <a:latin typeface="National" panose="020B0504030502020203" pitchFamily="34" charset="77"/>
                <a:cs typeface="National" panose="020B0504030502020203" pitchFamily="34" charset="77"/>
              </a:rPr>
              <a:t>put change in sight</a:t>
            </a:r>
            <a:r>
              <a:rPr lang="en-GB" b="0" dirty="0">
                <a:latin typeface="National" panose="020B0504030502020203" pitchFamily="34" charset="77"/>
                <a:cs typeface="National" panose="020B0504030502020203" pitchFamily="34" charset="77"/>
              </a:rPr>
              <a:t>. </a:t>
            </a:r>
          </a:p>
        </p:txBody>
      </p:sp>
      <p:sp>
        <p:nvSpPr>
          <p:cNvPr id="4" name="Footer Placeholder 3">
            <a:extLst>
              <a:ext uri="{FF2B5EF4-FFF2-40B4-BE49-F238E27FC236}">
                <a16:creationId xmlns:a16="http://schemas.microsoft.com/office/drawing/2014/main" id="{3CCDB76F-BBFE-C1B0-240A-B4C9509ADCFA}"/>
              </a:ext>
            </a:extLst>
          </p:cNvPr>
          <p:cNvSpPr>
            <a:spLocks noGrp="1"/>
          </p:cNvSpPr>
          <p:nvPr>
            <p:ph type="ftr" sz="quarter" idx="11"/>
          </p:nvPr>
        </p:nvSpPr>
        <p:spPr/>
        <p:txBody>
          <a:bodyPr/>
          <a:lstStyle/>
          <a:p>
            <a:r>
              <a:rPr lang="en-GB" dirty="0"/>
              <a:t>Fight for Sight </a:t>
            </a:r>
          </a:p>
        </p:txBody>
      </p:sp>
      <p:sp>
        <p:nvSpPr>
          <p:cNvPr id="5" name="Slide Number Placeholder 4">
            <a:extLst>
              <a:ext uri="{FF2B5EF4-FFF2-40B4-BE49-F238E27FC236}">
                <a16:creationId xmlns:a16="http://schemas.microsoft.com/office/drawing/2014/main" id="{328E0842-5BF4-DFB8-C3B1-E5C5C1F8CEE5}"/>
              </a:ext>
            </a:extLst>
          </p:cNvPr>
          <p:cNvSpPr>
            <a:spLocks noGrp="1"/>
          </p:cNvSpPr>
          <p:nvPr>
            <p:ph type="sldNum" sz="quarter" idx="12"/>
          </p:nvPr>
        </p:nvSpPr>
        <p:spPr/>
        <p:txBody>
          <a:bodyPr/>
          <a:lstStyle/>
          <a:p>
            <a:fld id="{0B868178-02AE-42FC-958D-6B8F13B60175}" type="slidenum">
              <a:rPr lang="en-GB" smtClean="0"/>
              <a:pPr/>
              <a:t>4</a:t>
            </a:fld>
            <a:endParaRPr lang="en-GB"/>
          </a:p>
        </p:txBody>
      </p:sp>
      <p:pic>
        <p:nvPicPr>
          <p:cNvPr id="7" name="Picture 6" descr="A black and purple logo&#10;&#10;Description automatically generated">
            <a:extLst>
              <a:ext uri="{FF2B5EF4-FFF2-40B4-BE49-F238E27FC236}">
                <a16:creationId xmlns:a16="http://schemas.microsoft.com/office/drawing/2014/main" id="{30D78113-9A45-4639-8F9B-6E2C48843E97}"/>
              </a:ext>
            </a:extLst>
          </p:cNvPr>
          <p:cNvPicPr>
            <a:picLocks noChangeAspect="1"/>
          </p:cNvPicPr>
          <p:nvPr/>
        </p:nvPicPr>
        <p:blipFill>
          <a:blip r:embed="rId3"/>
          <a:stretch>
            <a:fillRect/>
          </a:stretch>
        </p:blipFill>
        <p:spPr>
          <a:xfrm>
            <a:off x="14856296" y="5417800"/>
            <a:ext cx="7446670" cy="5871577"/>
          </a:xfrm>
          <a:prstGeom prst="rect">
            <a:avLst/>
          </a:prstGeom>
        </p:spPr>
      </p:pic>
    </p:spTree>
    <p:extLst>
      <p:ext uri="{BB962C8B-B14F-4D97-AF65-F5344CB8AC3E}">
        <p14:creationId xmlns:p14="http://schemas.microsoft.com/office/powerpoint/2010/main" val="118379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45D3A6-C4CC-6806-C8E7-928BDDAD63D1}"/>
              </a:ext>
            </a:extLst>
          </p:cNvPr>
          <p:cNvSpPr>
            <a:spLocks noGrp="1"/>
          </p:cNvSpPr>
          <p:nvPr>
            <p:ph type="title"/>
          </p:nvPr>
        </p:nvSpPr>
        <p:spPr/>
        <p:txBody>
          <a:bodyPr/>
          <a:lstStyle/>
          <a:p>
            <a:r>
              <a:rPr lang="en-GB"/>
              <a:t>Our brand story, imagine…</a:t>
            </a:r>
          </a:p>
        </p:txBody>
      </p:sp>
      <p:sp>
        <p:nvSpPr>
          <p:cNvPr id="9" name="Text Placeholder 8">
            <a:extLst>
              <a:ext uri="{FF2B5EF4-FFF2-40B4-BE49-F238E27FC236}">
                <a16:creationId xmlns:a16="http://schemas.microsoft.com/office/drawing/2014/main" id="{D0923ACE-97FB-0AE2-3BD4-62D83F0B3A35}"/>
              </a:ext>
            </a:extLst>
          </p:cNvPr>
          <p:cNvSpPr>
            <a:spLocks noGrp="1"/>
          </p:cNvSpPr>
          <p:nvPr>
            <p:ph type="body" idx="1"/>
          </p:nvPr>
        </p:nvSpPr>
        <p:spPr/>
        <p:txBody>
          <a:bodyPr/>
          <a:lstStyle/>
          <a:p>
            <a:r>
              <a:rPr lang="en-GB" sz="8000" dirty="0"/>
              <a:t>Imagine being told that you, or someone you love, is losing their sight. At that moment, two profound questions present: </a:t>
            </a:r>
          </a:p>
          <a:p>
            <a:r>
              <a:rPr lang="en-GB" sz="8000" dirty="0">
                <a:latin typeface="National" panose="020B0504030502020203" pitchFamily="34" charset="77"/>
                <a:cs typeface="National" panose="020B0504030502020203" pitchFamily="34" charset="77"/>
              </a:rPr>
              <a:t>Can this be stopped? How do I live my life?</a:t>
            </a:r>
          </a:p>
          <a:p>
            <a:endParaRPr lang="en-GB" sz="8000" dirty="0"/>
          </a:p>
          <a:p>
            <a:endParaRPr lang="en-GB" sz="8000" dirty="0"/>
          </a:p>
          <a:p>
            <a:endParaRPr lang="en-GB" dirty="0"/>
          </a:p>
        </p:txBody>
      </p:sp>
      <p:sp>
        <p:nvSpPr>
          <p:cNvPr id="4" name="Footer Placeholder 3">
            <a:extLst>
              <a:ext uri="{FF2B5EF4-FFF2-40B4-BE49-F238E27FC236}">
                <a16:creationId xmlns:a16="http://schemas.microsoft.com/office/drawing/2014/main" id="{C84CEAF4-A7AF-00E1-E4E0-E3DB1BFBF972}"/>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B71DC195-F8CD-5869-D5BE-10E01ED1A7A3}"/>
              </a:ext>
            </a:extLst>
          </p:cNvPr>
          <p:cNvSpPr>
            <a:spLocks noGrp="1"/>
          </p:cNvSpPr>
          <p:nvPr>
            <p:ph type="sldNum" sz="quarter" idx="12"/>
          </p:nvPr>
        </p:nvSpPr>
        <p:spPr/>
        <p:txBody>
          <a:bodyPr/>
          <a:lstStyle/>
          <a:p>
            <a:fld id="{0B868178-02AE-42FC-958D-6B8F13B60175}" type="slidenum">
              <a:rPr lang="en-GB" smtClean="0"/>
              <a:pPr/>
              <a:t>5</a:t>
            </a:fld>
            <a:endParaRPr lang="en-GB"/>
          </a:p>
        </p:txBody>
      </p:sp>
    </p:spTree>
    <p:extLst>
      <p:ext uri="{BB962C8B-B14F-4D97-AF65-F5344CB8AC3E}">
        <p14:creationId xmlns:p14="http://schemas.microsoft.com/office/powerpoint/2010/main" val="73094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183C"/>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F95F10-78C8-4357-7C22-B0EDEAF4D3BC}"/>
              </a:ext>
            </a:extLst>
          </p:cNvPr>
          <p:cNvSpPr>
            <a:spLocks noGrp="1"/>
          </p:cNvSpPr>
          <p:nvPr>
            <p:ph type="title"/>
          </p:nvPr>
        </p:nvSpPr>
        <p:spPr/>
        <p:txBody>
          <a:bodyPr/>
          <a:lstStyle/>
          <a:p>
            <a:r>
              <a:rPr lang="en-GB"/>
              <a:t>Investing to put change in sight</a:t>
            </a:r>
          </a:p>
        </p:txBody>
      </p:sp>
      <p:pic>
        <p:nvPicPr>
          <p:cNvPr id="14" name="Picture Placeholder 13" descr="A person in a lab coat holding a test tube">
            <a:extLst>
              <a:ext uri="{FF2B5EF4-FFF2-40B4-BE49-F238E27FC236}">
                <a16:creationId xmlns:a16="http://schemas.microsoft.com/office/drawing/2014/main" id="{640431A8-8961-C9C2-BB7E-11A4C1B174AA}"/>
              </a:ext>
            </a:extLst>
          </p:cNvPr>
          <p:cNvPicPr>
            <a:picLocks noGrp="1" noChangeAspect="1"/>
          </p:cNvPicPr>
          <p:nvPr>
            <p:ph type="pic" sz="quarter" idx="10"/>
          </p:nvPr>
        </p:nvPicPr>
        <p:blipFill rotWithShape="1">
          <a:blip r:embed="rId3"/>
          <a:srcRect l="41156" r="12326"/>
          <a:stretch/>
        </p:blipFill>
        <p:spPr>
          <a:xfrm>
            <a:off x="0" y="0"/>
            <a:ext cx="9637890" cy="13716000"/>
          </a:xfrm>
        </p:spPr>
      </p:pic>
      <p:sp>
        <p:nvSpPr>
          <p:cNvPr id="3" name="Slide Number Placeholder 2">
            <a:extLst>
              <a:ext uri="{FF2B5EF4-FFF2-40B4-BE49-F238E27FC236}">
                <a16:creationId xmlns:a16="http://schemas.microsoft.com/office/drawing/2014/main" id="{644789A9-6C93-5861-4960-57B63E6D6363}"/>
              </a:ext>
            </a:extLst>
          </p:cNvPr>
          <p:cNvSpPr>
            <a:spLocks noGrp="1"/>
          </p:cNvSpPr>
          <p:nvPr>
            <p:ph type="sldNum" sz="quarter" idx="13"/>
          </p:nvPr>
        </p:nvSpPr>
        <p:spPr/>
        <p:txBody>
          <a:bodyPr/>
          <a:lstStyle/>
          <a:p>
            <a:fld id="{0B868178-02AE-42FC-958D-6B8F13B60175}" type="slidenum">
              <a:rPr lang="en-GB" smtClean="0"/>
              <a:pPr/>
              <a:t>6</a:t>
            </a:fld>
            <a:endParaRPr lang="en-GB"/>
          </a:p>
        </p:txBody>
      </p:sp>
      <p:sp>
        <p:nvSpPr>
          <p:cNvPr id="2" name="Footer Placeholder 1">
            <a:extLst>
              <a:ext uri="{FF2B5EF4-FFF2-40B4-BE49-F238E27FC236}">
                <a16:creationId xmlns:a16="http://schemas.microsoft.com/office/drawing/2014/main" id="{FF8E75C7-DF61-9AA2-E6D8-111C6B211EBF}"/>
              </a:ext>
            </a:extLst>
          </p:cNvPr>
          <p:cNvSpPr>
            <a:spLocks noGrp="1"/>
          </p:cNvSpPr>
          <p:nvPr>
            <p:ph type="ftr" sz="quarter" idx="4294967295"/>
          </p:nvPr>
        </p:nvSpPr>
        <p:spPr>
          <a:xfrm>
            <a:off x="0" y="12960350"/>
            <a:ext cx="7165975" cy="287338"/>
          </a:xfrm>
        </p:spPr>
        <p:txBody>
          <a:bodyPr/>
          <a:lstStyle/>
          <a:p>
            <a:r>
              <a:rPr lang="en-GB"/>
              <a:t>© [New name] 2024</a:t>
            </a:r>
          </a:p>
        </p:txBody>
      </p:sp>
      <p:sp>
        <p:nvSpPr>
          <p:cNvPr id="12" name="Text Placeholder 11">
            <a:extLst>
              <a:ext uri="{FF2B5EF4-FFF2-40B4-BE49-F238E27FC236}">
                <a16:creationId xmlns:a16="http://schemas.microsoft.com/office/drawing/2014/main" id="{ECAC77BF-8CCD-C077-656F-5045792C52C6}"/>
              </a:ext>
            </a:extLst>
          </p:cNvPr>
          <p:cNvSpPr>
            <a:spLocks noGrp="1"/>
          </p:cNvSpPr>
          <p:nvPr>
            <p:ph type="body" idx="1"/>
          </p:nvPr>
        </p:nvSpPr>
        <p:spPr>
          <a:xfrm>
            <a:off x="10384220" y="5431389"/>
            <a:ext cx="10876825" cy="2853221"/>
          </a:xfrm>
        </p:spPr>
        <p:txBody>
          <a:bodyPr/>
          <a:lstStyle/>
          <a:p>
            <a:r>
              <a:rPr lang="en-GB" sz="6600" b="0" dirty="0">
                <a:solidFill>
                  <a:schemeClr val="bg1"/>
                </a:solidFill>
                <a:latin typeface="National" panose="020B0504030502020203" pitchFamily="34" charset="77"/>
                <a:cs typeface="National" panose="020B0504030502020203" pitchFamily="34" charset="77"/>
              </a:rPr>
              <a:t>Over the next five years, we </a:t>
            </a:r>
            <a:r>
              <a:rPr lang="en-GB" sz="6600" dirty="0">
                <a:solidFill>
                  <a:srgbClr val="1BFBF9"/>
                </a:solidFill>
                <a:latin typeface="National" panose="020B0504030502020203" pitchFamily="34" charset="77"/>
                <a:cs typeface="National" panose="020B0504030502020203" pitchFamily="34" charset="77"/>
              </a:rPr>
              <a:t>plan to distribute £30m </a:t>
            </a:r>
            <a:r>
              <a:rPr lang="en-GB" sz="6600" b="0" dirty="0">
                <a:solidFill>
                  <a:schemeClr val="bg1"/>
                </a:solidFill>
                <a:latin typeface="National" panose="020B0504030502020203" pitchFamily="34" charset="77"/>
                <a:cs typeface="National" panose="020B0504030502020203" pitchFamily="34" charset="77"/>
              </a:rPr>
              <a:t>in grants.</a:t>
            </a:r>
            <a:endParaRPr lang="en-GB" dirty="0"/>
          </a:p>
        </p:txBody>
      </p:sp>
    </p:spTree>
    <p:extLst>
      <p:ext uri="{BB962C8B-B14F-4D97-AF65-F5344CB8AC3E}">
        <p14:creationId xmlns:p14="http://schemas.microsoft.com/office/powerpoint/2010/main" val="2027048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96B7-12DC-8F33-2E41-6F7F062B1277}"/>
              </a:ext>
            </a:extLst>
          </p:cNvPr>
          <p:cNvSpPr>
            <a:spLocks noGrp="1"/>
          </p:cNvSpPr>
          <p:nvPr>
            <p:ph type="title"/>
          </p:nvPr>
        </p:nvSpPr>
        <p:spPr/>
        <p:txBody>
          <a:bodyPr/>
          <a:lstStyle/>
          <a:p>
            <a:r>
              <a:rPr lang="en-GB"/>
              <a:t>Research strategy</a:t>
            </a:r>
          </a:p>
        </p:txBody>
      </p:sp>
      <p:pic>
        <p:nvPicPr>
          <p:cNvPr id="6" name="Picture Placeholder 5" descr="Two researchers smiling towards the camera. There is a microscope and test tubes in the foreground. ">
            <a:extLst>
              <a:ext uri="{FF2B5EF4-FFF2-40B4-BE49-F238E27FC236}">
                <a16:creationId xmlns:a16="http://schemas.microsoft.com/office/drawing/2014/main" id="{18F5E582-EBE0-F5B9-700F-84BC79B1E641}"/>
              </a:ext>
            </a:extLst>
          </p:cNvPr>
          <p:cNvPicPr>
            <a:picLocks noGrp="1" noChangeAspect="1"/>
          </p:cNvPicPr>
          <p:nvPr>
            <p:ph type="pic" sz="quarter" idx="13"/>
          </p:nvPr>
        </p:nvPicPr>
        <p:blipFill>
          <a:blip r:embed="rId2"/>
          <a:srcRect t="7812" b="7812"/>
          <a:stretch/>
        </p:blipFill>
        <p:spPr/>
      </p:pic>
      <p:sp>
        <p:nvSpPr>
          <p:cNvPr id="4" name="Text Placeholder 3">
            <a:extLst>
              <a:ext uri="{FF2B5EF4-FFF2-40B4-BE49-F238E27FC236}">
                <a16:creationId xmlns:a16="http://schemas.microsoft.com/office/drawing/2014/main" id="{7A6B78C4-2518-C1E5-68CD-F2312CBEF23E}"/>
              </a:ext>
            </a:extLst>
          </p:cNvPr>
          <p:cNvSpPr>
            <a:spLocks noGrp="1"/>
          </p:cNvSpPr>
          <p:nvPr>
            <p:ph type="body" sz="quarter" idx="14"/>
          </p:nvPr>
        </p:nvSpPr>
        <p:spPr/>
        <p:txBody>
          <a:bodyPr/>
          <a:lstStyle/>
          <a:p>
            <a:r>
              <a:rPr lang="en-GB" sz="6600"/>
              <a:t>Our researchers are working to better understand, diagnose, prevent and treat vision loss.</a:t>
            </a:r>
          </a:p>
          <a:p>
            <a:endParaRPr lang="en-GB"/>
          </a:p>
          <a:p>
            <a:endParaRPr lang="en-GB"/>
          </a:p>
        </p:txBody>
      </p:sp>
    </p:spTree>
    <p:extLst>
      <p:ext uri="{BB962C8B-B14F-4D97-AF65-F5344CB8AC3E}">
        <p14:creationId xmlns:p14="http://schemas.microsoft.com/office/powerpoint/2010/main" val="338035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descr="People sitting around a table at Jamie's Farm.&#10;We funded visits to the Farm for young people who are blind and vision impaired. ">
            <a:extLst>
              <a:ext uri="{FF2B5EF4-FFF2-40B4-BE49-F238E27FC236}">
                <a16:creationId xmlns:a16="http://schemas.microsoft.com/office/drawing/2014/main" id="{C70EE436-C653-97B2-CD73-F826AC70BD38}"/>
              </a:ext>
            </a:extLst>
          </p:cNvPr>
          <p:cNvPicPr>
            <a:picLocks noChangeAspect="1"/>
          </p:cNvPicPr>
          <p:nvPr/>
        </p:nvPicPr>
        <p:blipFill>
          <a:blip r:embed="rId3"/>
          <a:srcRect t="7842" b="7842"/>
          <a:stretch>
            <a:fillRect/>
          </a:stretch>
        </p:blipFill>
        <p:spPr>
          <a:xfrm>
            <a:off x="-314" y="-35038"/>
            <a:ext cx="24384000" cy="13716000"/>
          </a:xfrm>
          <a:prstGeom prst="rect">
            <a:avLst/>
          </a:prstGeom>
        </p:spPr>
      </p:pic>
      <p:sp>
        <p:nvSpPr>
          <p:cNvPr id="2" name="Title 1">
            <a:extLst>
              <a:ext uri="{FF2B5EF4-FFF2-40B4-BE49-F238E27FC236}">
                <a16:creationId xmlns:a16="http://schemas.microsoft.com/office/drawing/2014/main" id="{C111309E-4F2F-F0D5-08EE-7B5D136180EF}"/>
              </a:ext>
            </a:extLst>
          </p:cNvPr>
          <p:cNvSpPr>
            <a:spLocks noGrp="1"/>
          </p:cNvSpPr>
          <p:nvPr>
            <p:ph type="title"/>
          </p:nvPr>
        </p:nvSpPr>
        <p:spPr/>
        <p:txBody>
          <a:bodyPr/>
          <a:lstStyle/>
          <a:p>
            <a:r>
              <a:rPr lang="en-GB"/>
              <a:t>Social change</a:t>
            </a:r>
          </a:p>
        </p:txBody>
      </p:sp>
      <p:sp>
        <p:nvSpPr>
          <p:cNvPr id="3" name="Text Placeholder 2">
            <a:extLst>
              <a:ext uri="{FF2B5EF4-FFF2-40B4-BE49-F238E27FC236}">
                <a16:creationId xmlns:a16="http://schemas.microsoft.com/office/drawing/2014/main" id="{4982F132-62CC-3490-666F-8495EE8C3F4A}"/>
              </a:ext>
            </a:extLst>
          </p:cNvPr>
          <p:cNvSpPr>
            <a:spLocks noGrp="1"/>
          </p:cNvSpPr>
          <p:nvPr>
            <p:ph type="body" sz="quarter" idx="14"/>
          </p:nvPr>
        </p:nvSpPr>
        <p:spPr/>
        <p:txBody>
          <a:bodyPr/>
          <a:lstStyle/>
          <a:p>
            <a:r>
              <a:rPr lang="en-GB" sz="6600"/>
              <a:t>The partnerships we build and initiatives we support are </a:t>
            </a:r>
            <a:r>
              <a:rPr lang="en-GB" sz="6600">
                <a:latin typeface="National" panose="020B0504030502020203" pitchFamily="34" charset="77"/>
                <a:cs typeface="National" panose="020B0504030502020203" pitchFamily="34" charset="77"/>
              </a:rPr>
              <a:t>changing lives </a:t>
            </a:r>
            <a:r>
              <a:rPr lang="en-GB" sz="6600"/>
              <a:t>for blind and vision impaired people.</a:t>
            </a:r>
          </a:p>
        </p:txBody>
      </p:sp>
    </p:spTree>
    <p:extLst>
      <p:ext uri="{BB962C8B-B14F-4D97-AF65-F5344CB8AC3E}">
        <p14:creationId xmlns:p14="http://schemas.microsoft.com/office/powerpoint/2010/main" val="52921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427E-485D-1699-31A3-E0F61ABE0D31}"/>
              </a:ext>
            </a:extLst>
          </p:cNvPr>
          <p:cNvSpPr>
            <a:spLocks noGrp="1"/>
          </p:cNvSpPr>
          <p:nvPr>
            <p:ph type="title"/>
          </p:nvPr>
        </p:nvSpPr>
        <p:spPr>
          <a:xfrm>
            <a:off x="935999" y="935038"/>
            <a:ext cx="22511375" cy="1584962"/>
          </a:xfrm>
        </p:spPr>
        <p:txBody>
          <a:bodyPr anchor="t">
            <a:normAutofit/>
          </a:bodyPr>
          <a:lstStyle/>
          <a:p>
            <a:r>
              <a:rPr lang="en-GB" dirty="0"/>
              <a:t>Panel Discussion</a:t>
            </a:r>
          </a:p>
        </p:txBody>
      </p:sp>
      <p:sp>
        <p:nvSpPr>
          <p:cNvPr id="4" name="Footer Placeholder 3">
            <a:extLst>
              <a:ext uri="{FF2B5EF4-FFF2-40B4-BE49-F238E27FC236}">
                <a16:creationId xmlns:a16="http://schemas.microsoft.com/office/drawing/2014/main" id="{C98CD233-0E5D-AFAA-F032-F498C8970385}"/>
              </a:ext>
            </a:extLst>
          </p:cNvPr>
          <p:cNvSpPr>
            <a:spLocks noGrp="1"/>
          </p:cNvSpPr>
          <p:nvPr>
            <p:ph type="ftr" sz="quarter" idx="11"/>
          </p:nvPr>
        </p:nvSpPr>
        <p:spPr>
          <a:xfrm>
            <a:off x="935999" y="12960000"/>
            <a:ext cx="7166601" cy="288000"/>
          </a:xfrm>
        </p:spPr>
        <p:txBody>
          <a:bodyPr anchor="b">
            <a:normAutofit/>
          </a:bodyPr>
          <a:lstStyle/>
          <a:p>
            <a:pPr>
              <a:spcAft>
                <a:spcPts val="600"/>
              </a:spcAft>
            </a:pPr>
            <a:r>
              <a:rPr lang="en-GB" noProof="0"/>
              <a:t>© Fight for Sight 2024</a:t>
            </a:r>
          </a:p>
        </p:txBody>
      </p:sp>
      <p:sp>
        <p:nvSpPr>
          <p:cNvPr id="5" name="Slide Number Placeholder 4">
            <a:extLst>
              <a:ext uri="{FF2B5EF4-FFF2-40B4-BE49-F238E27FC236}">
                <a16:creationId xmlns:a16="http://schemas.microsoft.com/office/drawing/2014/main" id="{21954415-3046-65C0-DF9F-9084381568A4}"/>
              </a:ext>
            </a:extLst>
          </p:cNvPr>
          <p:cNvSpPr>
            <a:spLocks noGrp="1"/>
          </p:cNvSpPr>
          <p:nvPr>
            <p:ph type="sldNum" sz="quarter" idx="12"/>
          </p:nvPr>
        </p:nvSpPr>
        <p:spPr>
          <a:xfrm>
            <a:off x="22007375" y="12942000"/>
            <a:ext cx="1440000" cy="360000"/>
          </a:xfrm>
        </p:spPr>
        <p:txBody>
          <a:bodyPr anchor="b">
            <a:normAutofit/>
          </a:bodyPr>
          <a:lstStyle/>
          <a:p>
            <a:pPr>
              <a:lnSpc>
                <a:spcPct val="90000"/>
              </a:lnSpc>
              <a:spcAft>
                <a:spcPts val="600"/>
              </a:spcAft>
            </a:pPr>
            <a:fld id="{0B868178-02AE-42FC-958D-6B8F13B60175}" type="slidenum">
              <a:rPr lang="en-GB" noProof="0" smtClean="0"/>
              <a:pPr>
                <a:lnSpc>
                  <a:spcPct val="90000"/>
                </a:lnSpc>
                <a:spcAft>
                  <a:spcPts val="600"/>
                </a:spcAft>
              </a:pPr>
              <a:t>9</a:t>
            </a:fld>
            <a:endParaRPr lang="en-GB" noProof="0"/>
          </a:p>
        </p:txBody>
      </p:sp>
      <p:pic>
        <p:nvPicPr>
          <p:cNvPr id="8" name="Picture 7">
            <a:extLst>
              <a:ext uri="{FF2B5EF4-FFF2-40B4-BE49-F238E27FC236}">
                <a16:creationId xmlns:a16="http://schemas.microsoft.com/office/drawing/2014/main" id="{B7DFD181-6DD6-CD01-F11D-1C04F5094BAE}"/>
              </a:ext>
              <a:ext uri="{C183D7F6-B498-43B3-948B-1728B52AA6E4}">
                <adec:decorative xmlns:adec="http://schemas.microsoft.com/office/drawing/2017/decorative" val="0"/>
              </a:ext>
            </a:extLst>
          </p:cNvPr>
          <p:cNvPicPr>
            <a:picLocks noChangeAspect="1"/>
          </p:cNvPicPr>
          <p:nvPr/>
        </p:nvPicPr>
        <p:blipFill>
          <a:blip r:embed="rId3"/>
          <a:srcRect l="10390" r="10390"/>
          <a:stretch/>
        </p:blipFill>
        <p:spPr>
          <a:xfrm>
            <a:off x="2077619" y="4342485"/>
            <a:ext cx="4883359" cy="4883359"/>
          </a:xfrm>
          <a:prstGeom prst="ellipse">
            <a:avLst/>
          </a:prstGeom>
        </p:spPr>
      </p:pic>
      <p:pic>
        <p:nvPicPr>
          <p:cNvPr id="9" name="Picture 8">
            <a:extLst>
              <a:ext uri="{FF2B5EF4-FFF2-40B4-BE49-F238E27FC236}">
                <a16:creationId xmlns:a16="http://schemas.microsoft.com/office/drawing/2014/main" id="{CC47696A-57FC-1002-1ACF-F5473D090AFB}"/>
              </a:ext>
            </a:extLst>
          </p:cNvPr>
          <p:cNvPicPr>
            <a:picLocks noChangeAspect="1"/>
          </p:cNvPicPr>
          <p:nvPr/>
        </p:nvPicPr>
        <p:blipFill>
          <a:blip r:embed="rId4"/>
          <a:srcRect l="577" t="632" r="-577" b="24368"/>
          <a:stretch>
            <a:fillRect/>
          </a:stretch>
        </p:blipFill>
        <p:spPr>
          <a:xfrm>
            <a:off x="9674652" y="4490155"/>
            <a:ext cx="4883359" cy="4883359"/>
          </a:xfrm>
          <a:prstGeom prst="ellipse">
            <a:avLst/>
          </a:prstGeom>
        </p:spPr>
      </p:pic>
      <p:pic>
        <p:nvPicPr>
          <p:cNvPr id="10" name="Picture 9">
            <a:extLst>
              <a:ext uri="{FF2B5EF4-FFF2-40B4-BE49-F238E27FC236}">
                <a16:creationId xmlns:a16="http://schemas.microsoft.com/office/drawing/2014/main" id="{AD20CB86-F375-16C8-FA20-D1C237C31541}"/>
              </a:ext>
            </a:extLst>
          </p:cNvPr>
          <p:cNvPicPr>
            <a:picLocks noChangeAspect="1"/>
          </p:cNvPicPr>
          <p:nvPr/>
        </p:nvPicPr>
        <p:blipFill>
          <a:blip r:embed="rId5"/>
          <a:srcRect l="64" t="869" r="-64" b="24565"/>
          <a:stretch>
            <a:fillRect/>
          </a:stretch>
        </p:blipFill>
        <p:spPr>
          <a:xfrm>
            <a:off x="17271686" y="4490155"/>
            <a:ext cx="4735689" cy="4735689"/>
          </a:xfrm>
          <a:prstGeom prst="ellipse">
            <a:avLst/>
          </a:prstGeom>
        </p:spPr>
      </p:pic>
    </p:spTree>
    <p:extLst>
      <p:ext uri="{BB962C8B-B14F-4D97-AF65-F5344CB8AC3E}">
        <p14:creationId xmlns:p14="http://schemas.microsoft.com/office/powerpoint/2010/main" val="1175519617"/>
      </p:ext>
    </p:extLst>
  </p:cSld>
  <p:clrMapOvr>
    <a:masterClrMapping/>
  </p:clrMapOvr>
</p:sld>
</file>

<file path=ppt/theme/theme1.xml><?xml version="1.0" encoding="utf-8"?>
<a:theme xmlns:a="http://schemas.openxmlformats.org/drawingml/2006/main" name="Office Theme">
  <a:themeElements>
    <a:clrScheme name="Studio Texture - Fight for Sight">
      <a:dk1>
        <a:srgbClr val="1C1836"/>
      </a:dk1>
      <a:lt1>
        <a:srgbClr val="FFFFFF"/>
      </a:lt1>
      <a:dk2>
        <a:srgbClr val="78A000"/>
      </a:dk2>
      <a:lt2>
        <a:srgbClr val="E6E6E6"/>
      </a:lt2>
      <a:accent1>
        <a:srgbClr val="1C1836"/>
      </a:accent1>
      <a:accent2>
        <a:srgbClr val="1BFBF9"/>
      </a:accent2>
      <a:accent3>
        <a:srgbClr val="BB98F8"/>
      </a:accent3>
      <a:accent4>
        <a:srgbClr val="D8FC7F"/>
      </a:accent4>
      <a:accent5>
        <a:srgbClr val="00829B"/>
      </a:accent5>
      <a:accent6>
        <a:srgbClr val="6638D1"/>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900"/>
          </a:spcAft>
          <a:defRPr sz="4000" dirty="0" smtClean="0"/>
        </a:defPPr>
      </a:lstStyle>
    </a:txDef>
  </a:objectDefaults>
  <a:extraClrSchemeLst/>
  <a:extLst>
    <a:ext uri="{05A4C25C-085E-4340-85A3-A5531E510DB2}">
      <thm15:themeFamily xmlns:thm15="http://schemas.microsoft.com/office/thememl/2012/main" name="BrandPresentation" id="{38C3C1A2-5AA5-BA46-BB4A-CBE0B12C1453}" vid="{DBAC7037-A358-FC44-87A7-73B4238B99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62039b2-93aa-46ca-b35f-2dd53347c879">HTS7S3XSCMMU-1775706756-1341268</_dlc_DocId>
    <_dlc_DocIdUrl xmlns="362039b2-93aa-46ca-b35f-2dd53347c879">
      <Url>https://fightforsight1.sharepoint.com/sites/23_Data/_layouts/15/DocIdRedir.aspx?ID=HTS7S3XSCMMU-1775706756-1341268</Url>
      <Description>HTS7S3XSCMMU-1775706756-1341268</Description>
    </_dlc_DocIdUrl>
    <SharedWithUsers xmlns="362039b2-93aa-46ca-b35f-2dd53347c879">
      <UserInfo>
        <DisplayName>Ranjeet Khare</DisplayName>
        <AccountId>60</AccountId>
        <AccountType/>
      </UserInfo>
      <UserInfo>
        <DisplayName>Rebecca Clarke</DisplayName>
        <AccountId>250</AccountId>
        <AccountType/>
      </UserInfo>
      <UserInfo>
        <DisplayName>Murat Ismail</DisplayName>
        <AccountId>206</AccountId>
        <AccountType/>
      </UserInfo>
    </SharedWithUsers>
    <TaxCatchAll xmlns="362039b2-93aa-46ca-b35f-2dd53347c879" xsi:nil="true"/>
    <lcf76f155ced4ddcb4097134ff3c332f xmlns="de441f90-774f-4199-b00c-9f51e30a5319">
      <Terms xmlns="http://schemas.microsoft.com/office/infopath/2007/PartnerControls"/>
    </lcf76f155ced4ddcb4097134ff3c332f>
    <date xmlns="de441f90-774f-4199-b00c-9f51e30a53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7CF05F56390D40BB1271C1D5ACBBA9" ma:contentTypeVersion="17" ma:contentTypeDescription="Create a new document." ma:contentTypeScope="" ma:versionID="ce01c9c0ba04db4d1b780e3d27a3e362">
  <xsd:schema xmlns:xsd="http://www.w3.org/2001/XMLSchema" xmlns:xs="http://www.w3.org/2001/XMLSchema" xmlns:p="http://schemas.microsoft.com/office/2006/metadata/properties" xmlns:ns2="362039b2-93aa-46ca-b35f-2dd53347c879" xmlns:ns3="de441f90-774f-4199-b00c-9f51e30a5319" targetNamespace="http://schemas.microsoft.com/office/2006/metadata/properties" ma:root="true" ma:fieldsID="395c7a96d64de99c53db226e39d9742f" ns2:_="" ns3:_="">
    <xsd:import namespace="362039b2-93aa-46ca-b35f-2dd53347c879"/>
    <xsd:import namespace="de441f90-774f-4199-b00c-9f51e30a531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ObjectDetectorVersions" minOccurs="0"/>
                <xsd:element ref="ns3:MediaServiceSearchProperties" minOccurs="0"/>
                <xsd:element ref="ns3:date"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2039b2-93aa-46ca-b35f-2dd53347c87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d0af822f-0bc0-444b-8c6f-925d33a37340}" ma:internalName="TaxCatchAll" ma:showField="CatchAllData" ma:web="362039b2-93aa-46ca-b35f-2dd53347c87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441f90-774f-4199-b00c-9f51e30a531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0e8c926-2d63-453a-9af1-b8e4dbc410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 ma:index="26" nillable="true" ma:displayName="date" ma:format="DateTime" ma:internalName="date">
      <xsd:simpleType>
        <xsd:restriction base="dms:DateTim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02F42D5-0EBD-4704-B3C1-C8E250CCEA25}">
  <ds:schemaRefs>
    <ds:schemaRef ds:uri="http://schemas.microsoft.com/office/2006/metadata/properties"/>
    <ds:schemaRef ds:uri="http://schemas.microsoft.com/office/infopath/2007/PartnerControls"/>
    <ds:schemaRef ds:uri="http://purl.org/dc/terms/"/>
    <ds:schemaRef ds:uri="http://purl.org/dc/elements/1.1/"/>
    <ds:schemaRef ds:uri="http://www.w3.org/XML/1998/namespace"/>
    <ds:schemaRef ds:uri="http://schemas.microsoft.com/office/2006/documentManagement/types"/>
    <ds:schemaRef ds:uri="http://purl.org/dc/dcmitype/"/>
    <ds:schemaRef ds:uri="de441f90-774f-4199-b00c-9f51e30a5319"/>
    <ds:schemaRef ds:uri="http://schemas.openxmlformats.org/package/2006/metadata/core-properties"/>
    <ds:schemaRef ds:uri="362039b2-93aa-46ca-b35f-2dd53347c879"/>
  </ds:schemaRefs>
</ds:datastoreItem>
</file>

<file path=customXml/itemProps2.xml><?xml version="1.0" encoding="utf-8"?>
<ds:datastoreItem xmlns:ds="http://schemas.openxmlformats.org/officeDocument/2006/customXml" ds:itemID="{19E6F2DE-A85E-46B3-BD04-E3982A48DE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2039b2-93aa-46ca-b35f-2dd53347c879"/>
    <ds:schemaRef ds:uri="de441f90-774f-4199-b00c-9f51e30a53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FC42A5-E098-4E59-AC6B-491C74DF14AC}">
  <ds:schemaRefs>
    <ds:schemaRef ds:uri="http://schemas.microsoft.com/sharepoint/v3/contenttype/forms"/>
  </ds:schemaRefs>
</ds:datastoreItem>
</file>

<file path=customXml/itemProps4.xml><?xml version="1.0" encoding="utf-8"?>
<ds:datastoreItem xmlns:ds="http://schemas.openxmlformats.org/officeDocument/2006/customXml" ds:itemID="{80366B9A-C410-4C8C-B0D4-B077E9702B9A}">
  <ds:schemaRefs>
    <ds:schemaRef ds:uri="http://schemas.microsoft.com/sharepoint/events"/>
  </ds:schemaRefs>
</ds:datastoreItem>
</file>

<file path=docMetadata/LabelInfo.xml><?xml version="1.0" encoding="utf-8"?>
<clbl:labelList xmlns:clbl="http://schemas.microsoft.com/office/2020/mipLabelMetadata">
  <clbl:label id="{77084fa4-fb31-48fa-8f71-cf20b5f2824e}" enabled="0" method="" siteId="{77084fa4-fb31-48fa-8f71-cf20b5f2824e}" removed="1"/>
</clbl:labelList>
</file>

<file path=docProps/app.xml><?xml version="1.0" encoding="utf-8"?>
<Properties xmlns="http://schemas.openxmlformats.org/officeDocument/2006/extended-properties" xmlns:vt="http://schemas.openxmlformats.org/officeDocument/2006/docPropsVTypes">
  <Template/>
  <TotalTime>5702</TotalTime>
  <Words>691</Words>
  <Application>Microsoft Office PowerPoint</Application>
  <PresentationFormat>Custom</PresentationFormat>
  <Paragraphs>107</Paragraphs>
  <Slides>14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National</vt:lpstr>
      <vt:lpstr>National 2</vt:lpstr>
      <vt:lpstr>National Medium</vt:lpstr>
      <vt:lpstr>Office Theme</vt:lpstr>
      <vt:lpstr>Fight For Sight</vt:lpstr>
      <vt:lpstr>A little bit of housekeeping</vt:lpstr>
      <vt:lpstr>Welcome to our webinar</vt:lpstr>
      <vt:lpstr>About Fight for Sight</vt:lpstr>
      <vt:lpstr>Our brand story, imagine…</vt:lpstr>
      <vt:lpstr>Investing to put change in sight</vt:lpstr>
      <vt:lpstr>Research strategy</vt:lpstr>
      <vt:lpstr>Social change</vt:lpstr>
      <vt:lpstr>Panel Discussion</vt:lpstr>
      <vt:lpstr>Q &amp; A</vt:lpstr>
      <vt:lpstr>Useful resources</vt:lpstr>
      <vt:lpstr>Fight for Sight Presents: Our next webinar</vt:lpstr>
      <vt:lpstr>Fight for Sight Presents: Our next scientific research webinar</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new brand</dc:title>
  <dc:creator>Sarah Kidner</dc:creator>
  <cp:lastModifiedBy>Madhumitha Arjunan</cp:lastModifiedBy>
  <cp:revision>64</cp:revision>
  <dcterms:created xsi:type="dcterms:W3CDTF">2024-05-28T14:26:43Z</dcterms:created>
  <dcterms:modified xsi:type="dcterms:W3CDTF">2025-10-09T09:48:56Z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0x010100977CF05F56390D40BB1271C1D5ACBBA9</vt:lpwstr>
  </property>
  <property fmtid="{D5CDD505-2E9C-101B-9397-08002B2CF9AE}" pid="3" name="MediaServiceImageTags">
    <vt:lpwstr/>
  </property>
  <property fmtid="{D5CDD505-2E9C-101B-9397-08002B2CF9AE}" pid="4" name="_dlc_DocIdItemGuid">
    <vt:lpwstr>b016e8cb-97c0-438e-b949-468efbc466bb</vt:lpwstr>
  </property>
</Properties>
</file>