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67" r:id="rId5"/>
    <p:sldId id="270" r:id="rId6"/>
    <p:sldId id="265" r:id="rId7"/>
    <p:sldId id="268" r:id="rId8"/>
    <p:sldId id="273" r:id="rId9"/>
    <p:sldId id="269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4AC"/>
    <a:srgbClr val="C53B00"/>
    <a:srgbClr val="E59F04"/>
    <a:srgbClr val="932F7D"/>
    <a:srgbClr val="681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977EC-138A-4D9A-BF90-ECFADEF3320D}" v="31" dt="2025-11-04T12:10:12.419"/>
    <p1510:client id="{C04C71D3-D51C-4F8C-8725-7FADC00CB589}" v="21" dt="2025-11-03T12:13:58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Davis" userId="69f6d73e-37a3-476f-83a4-f376672f4f1b" providerId="ADAL" clId="{A97977EC-138A-4D9A-BF90-ECFADEF3320D}"/>
    <pc:docChg chg="modSld">
      <pc:chgData name="Julie Davis" userId="69f6d73e-37a3-476f-83a4-f376672f4f1b" providerId="ADAL" clId="{A97977EC-138A-4D9A-BF90-ECFADEF3320D}" dt="2025-11-04T12:10:12.419" v="85" actId="1076"/>
      <pc:docMkLst>
        <pc:docMk/>
      </pc:docMkLst>
      <pc:sldChg chg="modSp mod">
        <pc:chgData name="Julie Davis" userId="69f6d73e-37a3-476f-83a4-f376672f4f1b" providerId="ADAL" clId="{A97977EC-138A-4D9A-BF90-ECFADEF3320D}" dt="2025-11-04T12:07:52.023" v="70" actId="1076"/>
        <pc:sldMkLst>
          <pc:docMk/>
          <pc:sldMk cId="2652345038" sldId="265"/>
        </pc:sldMkLst>
        <pc:spChg chg="mod">
          <ac:chgData name="Julie Davis" userId="69f6d73e-37a3-476f-83a4-f376672f4f1b" providerId="ADAL" clId="{A97977EC-138A-4D9A-BF90-ECFADEF3320D}" dt="2025-11-04T12:07:52.023" v="70" actId="1076"/>
          <ac:spMkLst>
            <pc:docMk/>
            <pc:sldMk cId="2652345038" sldId="265"/>
            <ac:spMk id="5" creationId="{A1DA370E-0E6E-2972-32C4-1A0B45632715}"/>
          </ac:spMkLst>
        </pc:spChg>
        <pc:spChg chg="mod">
          <ac:chgData name="Julie Davis" userId="69f6d73e-37a3-476f-83a4-f376672f4f1b" providerId="ADAL" clId="{A97977EC-138A-4D9A-BF90-ECFADEF3320D}" dt="2025-11-04T12:07:41.702" v="69" actId="1076"/>
          <ac:spMkLst>
            <pc:docMk/>
            <pc:sldMk cId="2652345038" sldId="265"/>
            <ac:spMk id="32" creationId="{F560B51F-5F48-4550-2B3B-71CE481AFE2B}"/>
          </ac:spMkLst>
        </pc:spChg>
        <pc:picChg chg="mod">
          <ac:chgData name="Julie Davis" userId="69f6d73e-37a3-476f-83a4-f376672f4f1b" providerId="ADAL" clId="{A97977EC-138A-4D9A-BF90-ECFADEF3320D}" dt="2025-11-04T12:07:31.847" v="68" actId="1076"/>
          <ac:picMkLst>
            <pc:docMk/>
            <pc:sldMk cId="2652345038" sldId="265"/>
            <ac:picMk id="24" creationId="{EC2CFDBC-EC6E-A1B8-63F0-5B7D270F1D51}"/>
          </ac:picMkLst>
        </pc:picChg>
      </pc:sldChg>
      <pc:sldChg chg="modSp mod">
        <pc:chgData name="Julie Davis" userId="69f6d73e-37a3-476f-83a4-f376672f4f1b" providerId="ADAL" clId="{A97977EC-138A-4D9A-BF90-ECFADEF3320D}" dt="2025-11-04T12:08:42.478" v="73" actId="207"/>
        <pc:sldMkLst>
          <pc:docMk/>
          <pc:sldMk cId="2156664032" sldId="268"/>
        </pc:sldMkLst>
        <pc:spChg chg="mod">
          <ac:chgData name="Julie Davis" userId="69f6d73e-37a3-476f-83a4-f376672f4f1b" providerId="ADAL" clId="{A97977EC-138A-4D9A-BF90-ECFADEF3320D}" dt="2025-11-04T12:01:37.511" v="4" actId="2711"/>
          <ac:spMkLst>
            <pc:docMk/>
            <pc:sldMk cId="2156664032" sldId="268"/>
            <ac:spMk id="19" creationId="{87E8D73A-69EB-457D-534A-E2E8F33359C8}"/>
          </ac:spMkLst>
        </pc:spChg>
        <pc:spChg chg="mod">
          <ac:chgData name="Julie Davis" userId="69f6d73e-37a3-476f-83a4-f376672f4f1b" providerId="ADAL" clId="{A97977EC-138A-4D9A-BF90-ECFADEF3320D}" dt="2025-11-04T12:08:38.400" v="72" actId="207"/>
          <ac:spMkLst>
            <pc:docMk/>
            <pc:sldMk cId="2156664032" sldId="268"/>
            <ac:spMk id="23" creationId="{1A4D2FBC-548B-A58C-A403-55A4FD577015}"/>
          </ac:spMkLst>
        </pc:spChg>
        <pc:spChg chg="mod">
          <ac:chgData name="Julie Davis" userId="69f6d73e-37a3-476f-83a4-f376672f4f1b" providerId="ADAL" clId="{A97977EC-138A-4D9A-BF90-ECFADEF3320D}" dt="2025-11-04T12:08:42.478" v="73" actId="207"/>
          <ac:spMkLst>
            <pc:docMk/>
            <pc:sldMk cId="2156664032" sldId="268"/>
            <ac:spMk id="28" creationId="{D8FE9C1F-AC5A-8A75-0C1A-C5FBFEF199D0}"/>
          </ac:spMkLst>
        </pc:spChg>
        <pc:spChg chg="mod">
          <ac:chgData name="Julie Davis" userId="69f6d73e-37a3-476f-83a4-f376672f4f1b" providerId="ADAL" clId="{A97977EC-138A-4D9A-BF90-ECFADEF3320D}" dt="2025-11-04T12:01:55.183" v="5" actId="207"/>
          <ac:spMkLst>
            <pc:docMk/>
            <pc:sldMk cId="2156664032" sldId="268"/>
            <ac:spMk id="30" creationId="{02B25B05-C7A1-009B-4B40-C81E064D8960}"/>
          </ac:spMkLst>
        </pc:spChg>
        <pc:spChg chg="mod">
          <ac:chgData name="Julie Davis" userId="69f6d73e-37a3-476f-83a4-f376672f4f1b" providerId="ADAL" clId="{A97977EC-138A-4D9A-BF90-ECFADEF3320D}" dt="2025-11-04T12:08:31.849" v="71" actId="207"/>
          <ac:spMkLst>
            <pc:docMk/>
            <pc:sldMk cId="2156664032" sldId="268"/>
            <ac:spMk id="33" creationId="{C092D3FF-F674-3F15-EA2F-246D7F468965}"/>
          </ac:spMkLst>
        </pc:spChg>
      </pc:sldChg>
      <pc:sldChg chg="modSp mod">
        <pc:chgData name="Julie Davis" userId="69f6d73e-37a3-476f-83a4-f376672f4f1b" providerId="ADAL" clId="{A97977EC-138A-4D9A-BF90-ECFADEF3320D}" dt="2025-11-04T12:10:12.419" v="85" actId="1076"/>
        <pc:sldMkLst>
          <pc:docMk/>
          <pc:sldMk cId="1289109278" sldId="269"/>
        </pc:sldMkLst>
        <pc:spChg chg="mod">
          <ac:chgData name="Julie Davis" userId="69f6d73e-37a3-476f-83a4-f376672f4f1b" providerId="ADAL" clId="{A97977EC-138A-4D9A-BF90-ECFADEF3320D}" dt="2025-11-04T12:09:22.636" v="75" actId="1076"/>
          <ac:spMkLst>
            <pc:docMk/>
            <pc:sldMk cId="1289109278" sldId="269"/>
            <ac:spMk id="2" creationId="{FCA5B3DE-9C63-A44A-7174-6CDCEB85E368}"/>
          </ac:spMkLst>
        </pc:spChg>
        <pc:spChg chg="mod">
          <ac:chgData name="Julie Davis" userId="69f6d73e-37a3-476f-83a4-f376672f4f1b" providerId="ADAL" clId="{A97977EC-138A-4D9A-BF90-ECFADEF3320D}" dt="2025-11-04T12:10:12.419" v="85" actId="1076"/>
          <ac:spMkLst>
            <pc:docMk/>
            <pc:sldMk cId="1289109278" sldId="269"/>
            <ac:spMk id="3" creationId="{E62726CB-9121-85B9-B6C1-883E27F7DB5B}"/>
          </ac:spMkLst>
        </pc:spChg>
        <pc:spChg chg="mod">
          <ac:chgData name="Julie Davis" userId="69f6d73e-37a3-476f-83a4-f376672f4f1b" providerId="ADAL" clId="{A97977EC-138A-4D9A-BF90-ECFADEF3320D}" dt="2025-11-04T12:04:34.496" v="34" actId="1076"/>
          <ac:spMkLst>
            <pc:docMk/>
            <pc:sldMk cId="1289109278" sldId="269"/>
            <ac:spMk id="6" creationId="{5F8285B4-CC59-3CB2-028F-DD58446A3AAE}"/>
          </ac:spMkLst>
        </pc:spChg>
        <pc:spChg chg="mod">
          <ac:chgData name="Julie Davis" userId="69f6d73e-37a3-476f-83a4-f376672f4f1b" providerId="ADAL" clId="{A97977EC-138A-4D9A-BF90-ECFADEF3320D}" dt="2025-11-04T12:09:49.092" v="81" actId="1076"/>
          <ac:spMkLst>
            <pc:docMk/>
            <pc:sldMk cId="1289109278" sldId="269"/>
            <ac:spMk id="7" creationId="{994BC194-9798-5B75-8793-CC74CB4E83AE}"/>
          </ac:spMkLst>
        </pc:spChg>
        <pc:spChg chg="mod">
          <ac:chgData name="Julie Davis" userId="69f6d73e-37a3-476f-83a4-f376672f4f1b" providerId="ADAL" clId="{A97977EC-138A-4D9A-BF90-ECFADEF3320D}" dt="2025-11-04T12:09:57.796" v="84" actId="1076"/>
          <ac:spMkLst>
            <pc:docMk/>
            <pc:sldMk cId="1289109278" sldId="269"/>
            <ac:spMk id="8" creationId="{7FA81A8A-922C-B1AD-33FD-FC76B0E71D13}"/>
          </ac:spMkLst>
        </pc:spChg>
        <pc:spChg chg="mod">
          <ac:chgData name="Julie Davis" userId="69f6d73e-37a3-476f-83a4-f376672f4f1b" providerId="ADAL" clId="{A97977EC-138A-4D9A-BF90-ECFADEF3320D}" dt="2025-11-04T12:04:54.548" v="37" actId="1076"/>
          <ac:spMkLst>
            <pc:docMk/>
            <pc:sldMk cId="1289109278" sldId="269"/>
            <ac:spMk id="10" creationId="{19AEB12D-9E12-578D-7EA4-21DF4DB18E8A}"/>
          </ac:spMkLst>
        </pc:spChg>
        <pc:spChg chg="mod">
          <ac:chgData name="Julie Davis" userId="69f6d73e-37a3-476f-83a4-f376672f4f1b" providerId="ADAL" clId="{A97977EC-138A-4D9A-BF90-ECFADEF3320D}" dt="2025-11-04T12:09:37.309" v="78" actId="1076"/>
          <ac:spMkLst>
            <pc:docMk/>
            <pc:sldMk cId="1289109278" sldId="269"/>
            <ac:spMk id="11" creationId="{DC1157C7-4031-E238-00E6-6FF25B1EDD07}"/>
          </ac:spMkLst>
        </pc:spChg>
        <pc:spChg chg="mod">
          <ac:chgData name="Julie Davis" userId="69f6d73e-37a3-476f-83a4-f376672f4f1b" providerId="ADAL" clId="{A97977EC-138A-4D9A-BF90-ECFADEF3320D}" dt="2025-11-04T12:04:44.702" v="35" actId="14100"/>
          <ac:spMkLst>
            <pc:docMk/>
            <pc:sldMk cId="1289109278" sldId="269"/>
            <ac:spMk id="12" creationId="{4429E417-5FAB-154F-6A97-DEF43AD26A4B}"/>
          </ac:spMkLst>
        </pc:spChg>
        <pc:spChg chg="mod">
          <ac:chgData name="Julie Davis" userId="69f6d73e-37a3-476f-83a4-f376672f4f1b" providerId="ADAL" clId="{A97977EC-138A-4D9A-BF90-ECFADEF3320D}" dt="2025-11-04T12:09:54.302" v="82" actId="1076"/>
          <ac:spMkLst>
            <pc:docMk/>
            <pc:sldMk cId="1289109278" sldId="269"/>
            <ac:spMk id="13" creationId="{02B61AFC-B399-A823-2D88-4C34626D5ECE}"/>
          </ac:spMkLst>
        </pc:spChg>
        <pc:spChg chg="mod">
          <ac:chgData name="Julie Davis" userId="69f6d73e-37a3-476f-83a4-f376672f4f1b" providerId="ADAL" clId="{A97977EC-138A-4D9A-BF90-ECFADEF3320D}" dt="2025-11-04T12:04:48.918" v="36" actId="1076"/>
          <ac:spMkLst>
            <pc:docMk/>
            <pc:sldMk cId="1289109278" sldId="269"/>
            <ac:spMk id="16" creationId="{2BFEA149-3B6E-7B0D-1818-A5E0AF4782F3}"/>
          </ac:spMkLst>
        </pc:spChg>
        <pc:picChg chg="mod">
          <ac:chgData name="Julie Davis" userId="69f6d73e-37a3-476f-83a4-f376672f4f1b" providerId="ADAL" clId="{A97977EC-138A-4D9A-BF90-ECFADEF3320D}" dt="2025-11-04T12:09:44.711" v="80" actId="1076"/>
          <ac:picMkLst>
            <pc:docMk/>
            <pc:sldMk cId="1289109278" sldId="269"/>
            <ac:picMk id="4" creationId="{8D9CA514-B50B-20A6-D6ED-24AD6CD91947}"/>
          </ac:picMkLst>
        </pc:picChg>
      </pc:sldChg>
      <pc:sldChg chg="modSp mod">
        <pc:chgData name="Julie Davis" userId="69f6d73e-37a3-476f-83a4-f376672f4f1b" providerId="ADAL" clId="{A97977EC-138A-4D9A-BF90-ECFADEF3320D}" dt="2025-11-04T12:07:13.068" v="67" actId="1076"/>
        <pc:sldMkLst>
          <pc:docMk/>
          <pc:sldMk cId="1379192406" sldId="270"/>
        </pc:sldMkLst>
        <pc:spChg chg="mod">
          <ac:chgData name="Julie Davis" userId="69f6d73e-37a3-476f-83a4-f376672f4f1b" providerId="ADAL" clId="{A97977EC-138A-4D9A-BF90-ECFADEF3320D}" dt="2025-11-04T12:00:09.409" v="3" actId="20577"/>
          <ac:spMkLst>
            <pc:docMk/>
            <pc:sldMk cId="1379192406" sldId="270"/>
            <ac:spMk id="5" creationId="{2C2A9B08-7662-9861-A8BF-FD1B69DEA2B5}"/>
          </ac:spMkLst>
        </pc:spChg>
        <pc:spChg chg="mod">
          <ac:chgData name="Julie Davis" userId="69f6d73e-37a3-476f-83a4-f376672f4f1b" providerId="ADAL" clId="{A97977EC-138A-4D9A-BF90-ECFADEF3320D}" dt="2025-11-04T12:07:02.898" v="65" actId="20577"/>
          <ac:spMkLst>
            <pc:docMk/>
            <pc:sldMk cId="1379192406" sldId="270"/>
            <ac:spMk id="7" creationId="{12EB7430-6B10-9210-CD6B-1B373981937C}"/>
          </ac:spMkLst>
        </pc:spChg>
        <pc:spChg chg="mod">
          <ac:chgData name="Julie Davis" userId="69f6d73e-37a3-476f-83a4-f376672f4f1b" providerId="ADAL" clId="{A97977EC-138A-4D9A-BF90-ECFADEF3320D}" dt="2025-11-04T12:07:13.068" v="67" actId="1076"/>
          <ac:spMkLst>
            <pc:docMk/>
            <pc:sldMk cId="1379192406" sldId="270"/>
            <ac:spMk id="32" creationId="{D96DD4B6-162A-7C65-8DAB-929F7B4E81C7}"/>
          </ac:spMkLst>
        </pc:spChg>
        <pc:picChg chg="mod">
          <ac:chgData name="Julie Davis" userId="69f6d73e-37a3-476f-83a4-f376672f4f1b" providerId="ADAL" clId="{A97977EC-138A-4D9A-BF90-ECFADEF3320D}" dt="2025-11-04T12:07:08.942" v="66" actId="1076"/>
          <ac:picMkLst>
            <pc:docMk/>
            <pc:sldMk cId="1379192406" sldId="270"/>
            <ac:picMk id="24" creationId="{EA3C644B-B8EF-0A66-951B-DC1653FC9BB3}"/>
          </ac:picMkLst>
        </pc:picChg>
      </pc:sldChg>
      <pc:sldChg chg="modSp mod">
        <pc:chgData name="Julie Davis" userId="69f6d73e-37a3-476f-83a4-f376672f4f1b" providerId="ADAL" clId="{A97977EC-138A-4D9A-BF90-ECFADEF3320D}" dt="2025-11-04T12:06:23.887" v="64" actId="20577"/>
        <pc:sldMkLst>
          <pc:docMk/>
          <pc:sldMk cId="3522872748" sldId="272"/>
        </pc:sldMkLst>
        <pc:spChg chg="mod">
          <ac:chgData name="Julie Davis" userId="69f6d73e-37a3-476f-83a4-f376672f4f1b" providerId="ADAL" clId="{A97977EC-138A-4D9A-BF90-ECFADEF3320D}" dt="2025-11-04T12:05:48.205" v="43" actId="1076"/>
          <ac:spMkLst>
            <pc:docMk/>
            <pc:sldMk cId="3522872748" sldId="272"/>
            <ac:spMk id="3" creationId="{7ED2FFC3-3EC5-4E60-21E4-F40FC1A16224}"/>
          </ac:spMkLst>
        </pc:spChg>
        <pc:spChg chg="mod">
          <ac:chgData name="Julie Davis" userId="69f6d73e-37a3-476f-83a4-f376672f4f1b" providerId="ADAL" clId="{A97977EC-138A-4D9A-BF90-ECFADEF3320D}" dt="2025-11-04T12:05:17.953" v="40" actId="1076"/>
          <ac:spMkLst>
            <pc:docMk/>
            <pc:sldMk cId="3522872748" sldId="272"/>
            <ac:spMk id="10" creationId="{BBCE6518-952D-2233-255D-D3A0D31725A3}"/>
          </ac:spMkLst>
        </pc:spChg>
        <pc:spChg chg="mod">
          <ac:chgData name="Julie Davis" userId="69f6d73e-37a3-476f-83a4-f376672f4f1b" providerId="ADAL" clId="{A97977EC-138A-4D9A-BF90-ECFADEF3320D}" dt="2025-11-04T12:05:20.564" v="41" actId="1076"/>
          <ac:spMkLst>
            <pc:docMk/>
            <pc:sldMk cId="3522872748" sldId="272"/>
            <ac:spMk id="11" creationId="{A497B799-4A1D-E67F-2B0A-EFC5AF7EE246}"/>
          </ac:spMkLst>
        </pc:spChg>
        <pc:spChg chg="mod">
          <ac:chgData name="Julie Davis" userId="69f6d73e-37a3-476f-83a4-f376672f4f1b" providerId="ADAL" clId="{A97977EC-138A-4D9A-BF90-ECFADEF3320D}" dt="2025-11-04T12:06:00.935" v="45" actId="20577"/>
          <ac:spMkLst>
            <pc:docMk/>
            <pc:sldMk cId="3522872748" sldId="272"/>
            <ac:spMk id="12" creationId="{7A0B2899-1868-079D-936F-5364908F4375}"/>
          </ac:spMkLst>
        </pc:spChg>
        <pc:graphicFrameChg chg="mod">
          <ac:chgData name="Julie Davis" userId="69f6d73e-37a3-476f-83a4-f376672f4f1b" providerId="ADAL" clId="{A97977EC-138A-4D9A-BF90-ECFADEF3320D}" dt="2025-11-04T12:06:23.887" v="64" actId="20577"/>
          <ac:graphicFrameMkLst>
            <pc:docMk/>
            <pc:sldMk cId="3522872748" sldId="272"/>
            <ac:graphicFrameMk id="5" creationId="{0CAE847E-F4E6-AB25-6D12-AEE971C5C6C9}"/>
          </ac:graphicFrameMkLst>
        </pc:graphicFrameChg>
        <pc:picChg chg="mod">
          <ac:chgData name="Julie Davis" userId="69f6d73e-37a3-476f-83a4-f376672f4f1b" providerId="ADAL" clId="{A97977EC-138A-4D9A-BF90-ECFADEF3320D}" dt="2025-11-04T12:05:28.445" v="42" actId="1076"/>
          <ac:picMkLst>
            <pc:docMk/>
            <pc:sldMk cId="3522872748" sldId="272"/>
            <ac:picMk id="4" creationId="{9EBA128A-A4AC-026D-7A5A-2E7EB36BCD5E}"/>
          </ac:picMkLst>
        </pc:picChg>
        <pc:picChg chg="mod">
          <ac:chgData name="Julie Davis" userId="69f6d73e-37a3-476f-83a4-f376672f4f1b" providerId="ADAL" clId="{A97977EC-138A-4D9A-BF90-ECFADEF3320D}" dt="2025-11-04T12:05:14.258" v="39" actId="1076"/>
          <ac:picMkLst>
            <pc:docMk/>
            <pc:sldMk cId="3522872748" sldId="272"/>
            <ac:picMk id="16" creationId="{3F102529-9D09-F30F-D936-311A9FA9E008}"/>
          </ac:picMkLst>
        </pc:picChg>
      </pc:sldChg>
    </pc:docChg>
  </pc:docChgLst>
  <pc:docChgLst>
    <pc:chgData name="Josie Grainger-Francova" userId="0ffeb8c4-b8dc-49a4-86c6-3b9e57aa036a" providerId="ADAL" clId="{C04C71D3-D51C-4F8C-8725-7FADC00CB589}"/>
    <pc:docChg chg="undo custSel addSld delSld modSld">
      <pc:chgData name="Josie Grainger-Francova" userId="0ffeb8c4-b8dc-49a4-86c6-3b9e57aa036a" providerId="ADAL" clId="{C04C71D3-D51C-4F8C-8725-7FADC00CB589}" dt="2025-11-04T09:45:29.243" v="883" actId="1076"/>
      <pc:docMkLst>
        <pc:docMk/>
      </pc:docMkLst>
      <pc:sldChg chg="addSp modSp mod">
        <pc:chgData name="Josie Grainger-Francova" userId="0ffeb8c4-b8dc-49a4-86c6-3b9e57aa036a" providerId="ADAL" clId="{C04C71D3-D51C-4F8C-8725-7FADC00CB589}" dt="2025-11-03T13:09:08.423" v="881" actId="962"/>
        <pc:sldMkLst>
          <pc:docMk/>
          <pc:sldMk cId="2652345038" sldId="265"/>
        </pc:sldMkLst>
        <pc:spChg chg="mod">
          <ac:chgData name="Josie Grainger-Francova" userId="0ffeb8c4-b8dc-49a4-86c6-3b9e57aa036a" providerId="ADAL" clId="{C04C71D3-D51C-4F8C-8725-7FADC00CB589}" dt="2025-11-03T12:21:29.019" v="803" actId="1076"/>
          <ac:spMkLst>
            <pc:docMk/>
            <pc:sldMk cId="2652345038" sldId="265"/>
            <ac:spMk id="5" creationId="{A1DA370E-0E6E-2972-32C4-1A0B45632715}"/>
          </ac:spMkLst>
        </pc:spChg>
        <pc:spChg chg="mod">
          <ac:chgData name="Josie Grainger-Francova" userId="0ffeb8c4-b8dc-49a4-86c6-3b9e57aa036a" providerId="ADAL" clId="{C04C71D3-D51C-4F8C-8725-7FADC00CB589}" dt="2025-11-03T12:21:48.436" v="808" actId="14100"/>
          <ac:spMkLst>
            <pc:docMk/>
            <pc:sldMk cId="2652345038" sldId="265"/>
            <ac:spMk id="6" creationId="{BCEAE01E-A2AC-570A-6F5A-408BAF5219A7}"/>
          </ac:spMkLst>
        </pc:spChg>
        <pc:spChg chg="mod">
          <ac:chgData name="Josie Grainger-Francova" userId="0ffeb8c4-b8dc-49a4-86c6-3b9e57aa036a" providerId="ADAL" clId="{C04C71D3-D51C-4F8C-8725-7FADC00CB589}" dt="2025-11-03T12:21:35.940" v="806" actId="1076"/>
          <ac:spMkLst>
            <pc:docMk/>
            <pc:sldMk cId="2652345038" sldId="265"/>
            <ac:spMk id="12" creationId="{749FD252-B933-0CB4-09C7-46599CC51026}"/>
          </ac:spMkLst>
        </pc:spChg>
        <pc:spChg chg="mod">
          <ac:chgData name="Josie Grainger-Francova" userId="0ffeb8c4-b8dc-49a4-86c6-3b9e57aa036a" providerId="ADAL" clId="{C04C71D3-D51C-4F8C-8725-7FADC00CB589}" dt="2025-11-03T12:21:55.063" v="810" actId="1076"/>
          <ac:spMkLst>
            <pc:docMk/>
            <pc:sldMk cId="2652345038" sldId="265"/>
            <ac:spMk id="14" creationId="{36F89D50-749A-15D3-03FD-A31BCF8E7BB2}"/>
          </ac:spMkLst>
        </pc:spChg>
        <pc:spChg chg="mod">
          <ac:chgData name="Josie Grainger-Francova" userId="0ffeb8c4-b8dc-49a4-86c6-3b9e57aa036a" providerId="ADAL" clId="{C04C71D3-D51C-4F8C-8725-7FADC00CB589}" dt="2025-11-03T12:21:58.677" v="812" actId="1076"/>
          <ac:spMkLst>
            <pc:docMk/>
            <pc:sldMk cId="2652345038" sldId="265"/>
            <ac:spMk id="15" creationId="{F08C0755-D711-01E0-060A-C351625B72AC}"/>
          </ac:spMkLst>
        </pc:spChg>
        <pc:spChg chg="mod">
          <ac:chgData name="Josie Grainger-Francova" userId="0ffeb8c4-b8dc-49a4-86c6-3b9e57aa036a" providerId="ADAL" clId="{C04C71D3-D51C-4F8C-8725-7FADC00CB589}" dt="2025-11-03T12:01:10.607" v="593" actId="20577"/>
          <ac:spMkLst>
            <pc:docMk/>
            <pc:sldMk cId="2652345038" sldId="265"/>
            <ac:spMk id="16" creationId="{9292896A-366C-3025-9079-8043317C7914}"/>
          </ac:spMkLst>
        </pc:spChg>
        <pc:picChg chg="mod">
          <ac:chgData name="Josie Grainger-Francova" userId="0ffeb8c4-b8dc-49a4-86c6-3b9e57aa036a" providerId="ADAL" clId="{C04C71D3-D51C-4F8C-8725-7FADC00CB589}" dt="2025-11-03T13:09:08.423" v="881" actId="962"/>
          <ac:picMkLst>
            <pc:docMk/>
            <pc:sldMk cId="2652345038" sldId="265"/>
            <ac:picMk id="18" creationId="{B9EAA7A2-BB6C-FD93-60DE-1676289B26BE}"/>
          </ac:picMkLst>
        </pc:picChg>
      </pc:sldChg>
      <pc:sldChg chg="del">
        <pc:chgData name="Josie Grainger-Francova" userId="0ffeb8c4-b8dc-49a4-86c6-3b9e57aa036a" providerId="ADAL" clId="{C04C71D3-D51C-4F8C-8725-7FADC00CB589}" dt="2025-10-28T13:16:36.126" v="335" actId="47"/>
        <pc:sldMkLst>
          <pc:docMk/>
          <pc:sldMk cId="681886434" sldId="266"/>
        </pc:sldMkLst>
      </pc:sldChg>
      <pc:sldChg chg="delSp modSp mod">
        <pc:chgData name="Josie Grainger-Francova" userId="0ffeb8c4-b8dc-49a4-86c6-3b9e57aa036a" providerId="ADAL" clId="{C04C71D3-D51C-4F8C-8725-7FADC00CB589}" dt="2025-11-03T13:08:52.643" v="877" actId="962"/>
        <pc:sldMkLst>
          <pc:docMk/>
          <pc:sldMk cId="3267519131" sldId="267"/>
        </pc:sldMkLst>
        <pc:spChg chg="mod">
          <ac:chgData name="Josie Grainger-Francova" userId="0ffeb8c4-b8dc-49a4-86c6-3b9e57aa036a" providerId="ADAL" clId="{C04C71D3-D51C-4F8C-8725-7FADC00CB589}" dt="2025-11-03T12:21:04.751" v="800" actId="1076"/>
          <ac:spMkLst>
            <pc:docMk/>
            <pc:sldMk cId="3267519131" sldId="267"/>
            <ac:spMk id="15" creationId="{3410F2C9-7FFD-8689-D135-8DAFE08EAE9A}"/>
          </ac:spMkLst>
        </pc:spChg>
        <pc:picChg chg="mod">
          <ac:chgData name="Josie Grainger-Francova" userId="0ffeb8c4-b8dc-49a4-86c6-3b9e57aa036a" providerId="ADAL" clId="{C04C71D3-D51C-4F8C-8725-7FADC00CB589}" dt="2025-11-03T13:08:52.643" v="877" actId="962"/>
          <ac:picMkLst>
            <pc:docMk/>
            <pc:sldMk cId="3267519131" sldId="267"/>
            <ac:picMk id="19" creationId="{77136C65-9F54-C20E-4036-FDE7CBDF9C09}"/>
          </ac:picMkLst>
        </pc:picChg>
        <pc:picChg chg="mod">
          <ac:chgData name="Josie Grainger-Francova" userId="0ffeb8c4-b8dc-49a4-86c6-3b9e57aa036a" providerId="ADAL" clId="{C04C71D3-D51C-4F8C-8725-7FADC00CB589}" dt="2025-11-03T13:08:29.943" v="869" actId="962"/>
          <ac:picMkLst>
            <pc:docMk/>
            <pc:sldMk cId="3267519131" sldId="267"/>
            <ac:picMk id="23" creationId="{65987728-4345-3BEB-148C-D9079C17477B}"/>
          </ac:picMkLst>
        </pc:picChg>
        <pc:picChg chg="mod">
          <ac:chgData name="Josie Grainger-Francova" userId="0ffeb8c4-b8dc-49a4-86c6-3b9e57aa036a" providerId="ADAL" clId="{C04C71D3-D51C-4F8C-8725-7FADC00CB589}" dt="2025-11-03T12:20:46.363" v="794" actId="1076"/>
          <ac:picMkLst>
            <pc:docMk/>
            <pc:sldMk cId="3267519131" sldId="267"/>
            <ac:picMk id="24" creationId="{AF34EF89-400B-43A2-2A8B-EB9445BCE7A8}"/>
          </ac:picMkLst>
        </pc:picChg>
      </pc:sldChg>
      <pc:sldChg chg="addSp delSp modSp mod">
        <pc:chgData name="Josie Grainger-Francova" userId="0ffeb8c4-b8dc-49a4-86c6-3b9e57aa036a" providerId="ADAL" clId="{C04C71D3-D51C-4F8C-8725-7FADC00CB589}" dt="2025-11-03T13:48:18.709" v="882" actId="313"/>
        <pc:sldMkLst>
          <pc:docMk/>
          <pc:sldMk cId="2156664032" sldId="268"/>
        </pc:sldMkLst>
        <pc:spChg chg="del mod">
          <ac:chgData name="Josie Grainger-Francova" userId="0ffeb8c4-b8dc-49a4-86c6-3b9e57aa036a" providerId="ADAL" clId="{C04C71D3-D51C-4F8C-8725-7FADC00CB589}" dt="2025-11-03T11:58:05.927" v="464" actId="478"/>
          <ac:spMkLst>
            <pc:docMk/>
            <pc:sldMk cId="2156664032" sldId="268"/>
            <ac:spMk id="2" creationId="{05BECAD2-1D80-B776-F5A7-4B3F5273E13F}"/>
          </ac:spMkLst>
        </pc:spChg>
        <pc:spChg chg="add del mod">
          <ac:chgData name="Josie Grainger-Francova" userId="0ffeb8c4-b8dc-49a4-86c6-3b9e57aa036a" providerId="ADAL" clId="{C04C71D3-D51C-4F8C-8725-7FADC00CB589}" dt="2025-11-03T12:05:52.363" v="608" actId="478"/>
          <ac:spMkLst>
            <pc:docMk/>
            <pc:sldMk cId="2156664032" sldId="268"/>
            <ac:spMk id="3" creationId="{8736EEB2-5FA1-1596-A917-A133228F6178}"/>
          </ac:spMkLst>
        </pc:spChg>
        <pc:spChg chg="add del mod">
          <ac:chgData name="Josie Grainger-Francova" userId="0ffeb8c4-b8dc-49a4-86c6-3b9e57aa036a" providerId="ADAL" clId="{C04C71D3-D51C-4F8C-8725-7FADC00CB589}" dt="2025-11-03T12:05:51.331" v="607" actId="478"/>
          <ac:spMkLst>
            <pc:docMk/>
            <pc:sldMk cId="2156664032" sldId="268"/>
            <ac:spMk id="6" creationId="{00E35B4C-6151-A3C5-5F69-EA7602F6AA54}"/>
          </ac:spMkLst>
        </pc:spChg>
        <pc:spChg chg="add del mod">
          <ac:chgData name="Josie Grainger-Francova" userId="0ffeb8c4-b8dc-49a4-86c6-3b9e57aa036a" providerId="ADAL" clId="{C04C71D3-D51C-4F8C-8725-7FADC00CB589}" dt="2025-11-03T12:05:50.372" v="606" actId="478"/>
          <ac:spMkLst>
            <pc:docMk/>
            <pc:sldMk cId="2156664032" sldId="268"/>
            <ac:spMk id="7" creationId="{C8BDB9A5-41F9-372E-8DEC-1A11F8229A40}"/>
          </ac:spMkLst>
        </pc:spChg>
        <pc:spChg chg="add del mod">
          <ac:chgData name="Josie Grainger-Francova" userId="0ffeb8c4-b8dc-49a4-86c6-3b9e57aa036a" providerId="ADAL" clId="{C04C71D3-D51C-4F8C-8725-7FADC00CB589}" dt="2025-11-03T12:05:40.994" v="602" actId="478"/>
          <ac:spMkLst>
            <pc:docMk/>
            <pc:sldMk cId="2156664032" sldId="268"/>
            <ac:spMk id="8" creationId="{9A0C90EA-2748-1798-FF75-D08092CDDDDB}"/>
          </ac:spMkLst>
        </pc:spChg>
        <pc:spChg chg="mod">
          <ac:chgData name="Josie Grainger-Francova" userId="0ffeb8c4-b8dc-49a4-86c6-3b9e57aa036a" providerId="ADAL" clId="{C04C71D3-D51C-4F8C-8725-7FADC00CB589}" dt="2025-11-03T12:16:28.756" v="753" actId="1076"/>
          <ac:spMkLst>
            <pc:docMk/>
            <pc:sldMk cId="2156664032" sldId="268"/>
            <ac:spMk id="9" creationId="{F7B3D4D8-A9D9-8773-D699-348F9C31E27D}"/>
          </ac:spMkLst>
        </pc:spChg>
        <pc:spChg chg="add del mod">
          <ac:chgData name="Josie Grainger-Francova" userId="0ffeb8c4-b8dc-49a4-86c6-3b9e57aa036a" providerId="ADAL" clId="{C04C71D3-D51C-4F8C-8725-7FADC00CB589}" dt="2025-11-03T12:05:32.760" v="595" actId="478"/>
          <ac:spMkLst>
            <pc:docMk/>
            <pc:sldMk cId="2156664032" sldId="268"/>
            <ac:spMk id="10" creationId="{37720CAE-D4F5-5E59-1296-04B32BE5548E}"/>
          </ac:spMkLst>
        </pc:spChg>
        <pc:spChg chg="add del mod">
          <ac:chgData name="Josie Grainger-Francova" userId="0ffeb8c4-b8dc-49a4-86c6-3b9e57aa036a" providerId="ADAL" clId="{C04C71D3-D51C-4F8C-8725-7FADC00CB589}" dt="2025-11-03T12:05:39.174" v="598" actId="478"/>
          <ac:spMkLst>
            <pc:docMk/>
            <pc:sldMk cId="2156664032" sldId="268"/>
            <ac:spMk id="12" creationId="{4939B80A-DAD3-7ABE-DCA8-D2860CFFBA48}"/>
          </ac:spMkLst>
        </pc:spChg>
        <pc:spChg chg="add del mod">
          <ac:chgData name="Josie Grainger-Francova" userId="0ffeb8c4-b8dc-49a4-86c6-3b9e57aa036a" providerId="ADAL" clId="{C04C71D3-D51C-4F8C-8725-7FADC00CB589}" dt="2025-11-03T12:05:38.261" v="597" actId="478"/>
          <ac:spMkLst>
            <pc:docMk/>
            <pc:sldMk cId="2156664032" sldId="268"/>
            <ac:spMk id="13" creationId="{910C39C8-4408-A191-5A64-586D438D49B2}"/>
          </ac:spMkLst>
        </pc:spChg>
        <pc:spChg chg="add del mod">
          <ac:chgData name="Josie Grainger-Francova" userId="0ffeb8c4-b8dc-49a4-86c6-3b9e57aa036a" providerId="ADAL" clId="{C04C71D3-D51C-4F8C-8725-7FADC00CB589}" dt="2025-11-03T12:05:35.165" v="596" actId="478"/>
          <ac:spMkLst>
            <pc:docMk/>
            <pc:sldMk cId="2156664032" sldId="268"/>
            <ac:spMk id="14" creationId="{A4CBC073-5CCA-1BBC-C56F-DC725CA4DC6E}"/>
          </ac:spMkLst>
        </pc:spChg>
        <pc:spChg chg="add del mod">
          <ac:chgData name="Josie Grainger-Francova" userId="0ffeb8c4-b8dc-49a4-86c6-3b9e57aa036a" providerId="ADAL" clId="{C04C71D3-D51C-4F8C-8725-7FADC00CB589}" dt="2025-11-03T12:05:45.784" v="603" actId="478"/>
          <ac:spMkLst>
            <pc:docMk/>
            <pc:sldMk cId="2156664032" sldId="268"/>
            <ac:spMk id="15" creationId="{8EF5A0E5-51B6-0551-64D6-667BC3512997}"/>
          </ac:spMkLst>
        </pc:spChg>
        <pc:spChg chg="del mod">
          <ac:chgData name="Josie Grainger-Francova" userId="0ffeb8c4-b8dc-49a4-86c6-3b9e57aa036a" providerId="ADAL" clId="{C04C71D3-D51C-4F8C-8725-7FADC00CB589}" dt="2025-11-03T12:05:40.048" v="600" actId="478"/>
          <ac:spMkLst>
            <pc:docMk/>
            <pc:sldMk cId="2156664032" sldId="268"/>
            <ac:spMk id="17" creationId="{EC328E19-5F9D-467D-36A7-2BFF82A1AC28}"/>
          </ac:spMkLst>
        </pc:spChg>
        <pc:spChg chg="add del mod">
          <ac:chgData name="Josie Grainger-Francova" userId="0ffeb8c4-b8dc-49a4-86c6-3b9e57aa036a" providerId="ADAL" clId="{C04C71D3-D51C-4F8C-8725-7FADC00CB589}" dt="2025-11-03T12:05:46.778" v="604" actId="478"/>
          <ac:spMkLst>
            <pc:docMk/>
            <pc:sldMk cId="2156664032" sldId="268"/>
            <ac:spMk id="18" creationId="{6DD55525-665A-187A-4395-1B9F2435DADC}"/>
          </ac:spMkLst>
        </pc:spChg>
        <pc:spChg chg="add mod">
          <ac:chgData name="Josie Grainger-Francova" userId="0ffeb8c4-b8dc-49a4-86c6-3b9e57aa036a" providerId="ADAL" clId="{C04C71D3-D51C-4F8C-8725-7FADC00CB589}" dt="2025-11-03T12:22:11.169" v="814" actId="115"/>
          <ac:spMkLst>
            <pc:docMk/>
            <pc:sldMk cId="2156664032" sldId="268"/>
            <ac:spMk id="19" creationId="{87E8D73A-69EB-457D-534A-E2E8F33359C8}"/>
          </ac:spMkLst>
        </pc:spChg>
        <pc:spChg chg="del mod">
          <ac:chgData name="Josie Grainger-Francova" userId="0ffeb8c4-b8dc-49a4-86c6-3b9e57aa036a" providerId="ADAL" clId="{C04C71D3-D51C-4F8C-8725-7FADC00CB589}" dt="2025-11-03T12:05:53.919" v="609" actId="478"/>
          <ac:spMkLst>
            <pc:docMk/>
            <pc:sldMk cId="2156664032" sldId="268"/>
            <ac:spMk id="20" creationId="{2642DB34-581F-E582-B1A5-27D37F4DBF69}"/>
          </ac:spMkLst>
        </pc:spChg>
        <pc:spChg chg="add del mod">
          <ac:chgData name="Josie Grainger-Francova" userId="0ffeb8c4-b8dc-49a4-86c6-3b9e57aa036a" providerId="ADAL" clId="{C04C71D3-D51C-4F8C-8725-7FADC00CB589}" dt="2025-11-03T12:05:48.397" v="605" actId="478"/>
          <ac:spMkLst>
            <pc:docMk/>
            <pc:sldMk cId="2156664032" sldId="268"/>
            <ac:spMk id="21" creationId="{0233AD56-6CC9-5817-710F-91FA5CBABCE7}"/>
          </ac:spMkLst>
        </pc:spChg>
        <pc:spChg chg="add mod">
          <ac:chgData name="Josie Grainger-Francova" userId="0ffeb8c4-b8dc-49a4-86c6-3b9e57aa036a" providerId="ADAL" clId="{C04C71D3-D51C-4F8C-8725-7FADC00CB589}" dt="2025-11-03T12:19:05.030" v="781" actId="113"/>
          <ac:spMkLst>
            <pc:docMk/>
            <pc:sldMk cId="2156664032" sldId="268"/>
            <ac:spMk id="23" creationId="{1A4D2FBC-548B-A58C-A403-55A4FD577015}"/>
          </ac:spMkLst>
        </pc:spChg>
        <pc:spChg chg="add mod">
          <ac:chgData name="Josie Grainger-Francova" userId="0ffeb8c4-b8dc-49a4-86c6-3b9e57aa036a" providerId="ADAL" clId="{C04C71D3-D51C-4F8C-8725-7FADC00CB589}" dt="2025-11-03T12:19:25.069" v="787" actId="207"/>
          <ac:spMkLst>
            <pc:docMk/>
            <pc:sldMk cId="2156664032" sldId="268"/>
            <ac:spMk id="25" creationId="{7A043F6E-1557-BF6F-A029-DD0AAD721444}"/>
          </ac:spMkLst>
        </pc:spChg>
        <pc:spChg chg="add mod">
          <ac:chgData name="Josie Grainger-Francova" userId="0ffeb8c4-b8dc-49a4-86c6-3b9e57aa036a" providerId="ADAL" clId="{C04C71D3-D51C-4F8C-8725-7FADC00CB589}" dt="2025-11-03T12:19:16.052" v="784" actId="207"/>
          <ac:spMkLst>
            <pc:docMk/>
            <pc:sldMk cId="2156664032" sldId="268"/>
            <ac:spMk id="28" creationId="{D8FE9C1F-AC5A-8A75-0C1A-C5FBFEF199D0}"/>
          </ac:spMkLst>
        </pc:spChg>
        <pc:spChg chg="add mod">
          <ac:chgData name="Josie Grainger-Francova" userId="0ffeb8c4-b8dc-49a4-86c6-3b9e57aa036a" providerId="ADAL" clId="{C04C71D3-D51C-4F8C-8725-7FADC00CB589}" dt="2025-11-03T12:18:57.499" v="779" actId="113"/>
          <ac:spMkLst>
            <pc:docMk/>
            <pc:sldMk cId="2156664032" sldId="268"/>
            <ac:spMk id="30" creationId="{02B25B05-C7A1-009B-4B40-C81E064D8960}"/>
          </ac:spMkLst>
        </pc:spChg>
        <pc:spChg chg="add mod">
          <ac:chgData name="Josie Grainger-Francova" userId="0ffeb8c4-b8dc-49a4-86c6-3b9e57aa036a" providerId="ADAL" clId="{C04C71D3-D51C-4F8C-8725-7FADC00CB589}" dt="2025-11-03T12:18:52.920" v="778" actId="113"/>
          <ac:spMkLst>
            <pc:docMk/>
            <pc:sldMk cId="2156664032" sldId="268"/>
            <ac:spMk id="33" creationId="{C092D3FF-F674-3F15-EA2F-246D7F468965}"/>
          </ac:spMkLst>
        </pc:spChg>
        <pc:spChg chg="add mod">
          <ac:chgData name="Josie Grainger-Francova" userId="0ffeb8c4-b8dc-49a4-86c6-3b9e57aa036a" providerId="ADAL" clId="{C04C71D3-D51C-4F8C-8725-7FADC00CB589}" dt="2025-11-03T13:48:18.709" v="882" actId="313"/>
          <ac:spMkLst>
            <pc:docMk/>
            <pc:sldMk cId="2156664032" sldId="268"/>
            <ac:spMk id="35" creationId="{031F9189-473E-47B9-B54A-C3D850F7508E}"/>
          </ac:spMkLst>
        </pc:spChg>
        <pc:picChg chg="del mod">
          <ac:chgData name="Josie Grainger-Francova" userId="0ffeb8c4-b8dc-49a4-86c6-3b9e57aa036a" providerId="ADAL" clId="{C04C71D3-D51C-4F8C-8725-7FADC00CB589}" dt="2025-11-03T12:05:57.978" v="610" actId="478"/>
          <ac:picMkLst>
            <pc:docMk/>
            <pc:sldMk cId="2156664032" sldId="268"/>
            <ac:picMk id="4" creationId="{4401C132-F191-F791-157C-4124C60C5C73}"/>
          </ac:picMkLst>
        </pc:picChg>
        <pc:picChg chg="add mod">
          <ac:chgData name="Josie Grainger-Francova" userId="0ffeb8c4-b8dc-49a4-86c6-3b9e57aa036a" providerId="ADAL" clId="{C04C71D3-D51C-4F8C-8725-7FADC00CB589}" dt="2025-11-03T12:22:08.369" v="813" actId="1076"/>
          <ac:picMkLst>
            <pc:docMk/>
            <pc:sldMk cId="2156664032" sldId="268"/>
            <ac:picMk id="5" creationId="{1151BB57-3952-9D52-E769-E5E36496C39F}"/>
          </ac:picMkLst>
        </pc:picChg>
        <pc:picChg chg="add mod">
          <ac:chgData name="Josie Grainger-Francova" userId="0ffeb8c4-b8dc-49a4-86c6-3b9e57aa036a" providerId="ADAL" clId="{C04C71D3-D51C-4F8C-8725-7FADC00CB589}" dt="2025-11-03T12:17:37.810" v="770" actId="1076"/>
          <ac:picMkLst>
            <pc:docMk/>
            <pc:sldMk cId="2156664032" sldId="268"/>
            <ac:picMk id="26" creationId="{CEEE15C0-4C95-70F8-62C2-092C9D543D4C}"/>
          </ac:picMkLst>
        </pc:picChg>
        <pc:picChg chg="add mod">
          <ac:chgData name="Josie Grainger-Francova" userId="0ffeb8c4-b8dc-49a4-86c6-3b9e57aa036a" providerId="ADAL" clId="{C04C71D3-D51C-4F8C-8725-7FADC00CB589}" dt="2025-11-03T12:16:12.995" v="748" actId="1076"/>
          <ac:picMkLst>
            <pc:docMk/>
            <pc:sldMk cId="2156664032" sldId="268"/>
            <ac:picMk id="31" creationId="{9AAA1F2B-69CB-50D4-5B56-1827E261388D}"/>
          </ac:picMkLst>
        </pc:picChg>
      </pc:sldChg>
      <pc:sldChg chg="modSp mod">
        <pc:chgData name="Josie Grainger-Francova" userId="0ffeb8c4-b8dc-49a4-86c6-3b9e57aa036a" providerId="ADAL" clId="{C04C71D3-D51C-4F8C-8725-7FADC00CB589}" dt="2025-11-03T11:59:54.339" v="506" actId="20577"/>
        <pc:sldMkLst>
          <pc:docMk/>
          <pc:sldMk cId="1379192406" sldId="270"/>
        </pc:sldMkLst>
        <pc:spChg chg="mod">
          <ac:chgData name="Josie Grainger-Francova" userId="0ffeb8c4-b8dc-49a4-86c6-3b9e57aa036a" providerId="ADAL" clId="{C04C71D3-D51C-4F8C-8725-7FADC00CB589}" dt="2025-11-03T11:59:54.339" v="506" actId="20577"/>
          <ac:spMkLst>
            <pc:docMk/>
            <pc:sldMk cId="1379192406" sldId="270"/>
            <ac:spMk id="8" creationId="{A62052DB-6331-772A-C5E4-F138433AD0A5}"/>
          </ac:spMkLst>
        </pc:spChg>
        <pc:spChg chg="mod">
          <ac:chgData name="Josie Grainger-Francova" userId="0ffeb8c4-b8dc-49a4-86c6-3b9e57aa036a" providerId="ADAL" clId="{C04C71D3-D51C-4F8C-8725-7FADC00CB589}" dt="2025-11-03T11:59:39.958" v="491" actId="20577"/>
          <ac:spMkLst>
            <pc:docMk/>
            <pc:sldMk cId="1379192406" sldId="270"/>
            <ac:spMk id="10" creationId="{7380CC96-BC71-2705-09A8-D2F308DBAB3F}"/>
          </ac:spMkLst>
        </pc:spChg>
      </pc:sldChg>
      <pc:sldChg chg="delSp del mod">
        <pc:chgData name="Josie Grainger-Francova" userId="0ffeb8c4-b8dc-49a4-86c6-3b9e57aa036a" providerId="ADAL" clId="{C04C71D3-D51C-4F8C-8725-7FADC00CB589}" dt="2025-10-28T13:13:34.220" v="297" actId="47"/>
        <pc:sldMkLst>
          <pc:docMk/>
          <pc:sldMk cId="626414345" sldId="271"/>
        </pc:sldMkLst>
      </pc:sldChg>
      <pc:sldChg chg="addSp delSp modSp add del mod">
        <pc:chgData name="Josie Grainger-Francova" userId="0ffeb8c4-b8dc-49a4-86c6-3b9e57aa036a" providerId="ADAL" clId="{C04C71D3-D51C-4F8C-8725-7FADC00CB589}" dt="2025-11-04T09:45:29.243" v="883" actId="1076"/>
        <pc:sldMkLst>
          <pc:docMk/>
          <pc:sldMk cId="3522872748" sldId="272"/>
        </pc:sldMkLst>
        <pc:spChg chg="mod">
          <ac:chgData name="Josie Grainger-Francova" userId="0ffeb8c4-b8dc-49a4-86c6-3b9e57aa036a" providerId="ADAL" clId="{C04C71D3-D51C-4F8C-8725-7FADC00CB589}" dt="2025-11-03T12:24:03.906" v="848" actId="1076"/>
          <ac:spMkLst>
            <pc:docMk/>
            <pc:sldMk cId="3522872748" sldId="272"/>
            <ac:spMk id="10" creationId="{BBCE6518-952D-2233-255D-D3A0D31725A3}"/>
          </ac:spMkLst>
        </pc:spChg>
        <pc:spChg chg="mod">
          <ac:chgData name="Josie Grainger-Francova" userId="0ffeb8c4-b8dc-49a4-86c6-3b9e57aa036a" providerId="ADAL" clId="{C04C71D3-D51C-4F8C-8725-7FADC00CB589}" dt="2025-11-03T12:24:07.117" v="849" actId="1076"/>
          <ac:spMkLst>
            <pc:docMk/>
            <pc:sldMk cId="3522872748" sldId="272"/>
            <ac:spMk id="11" creationId="{A497B799-4A1D-E67F-2B0A-EFC5AF7EE246}"/>
          </ac:spMkLst>
        </pc:spChg>
        <pc:spChg chg="mod">
          <ac:chgData name="Josie Grainger-Francova" userId="0ffeb8c4-b8dc-49a4-86c6-3b9e57aa036a" providerId="ADAL" clId="{C04C71D3-D51C-4F8C-8725-7FADC00CB589}" dt="2025-11-03T12:24:16.725" v="854" actId="1076"/>
          <ac:spMkLst>
            <pc:docMk/>
            <pc:sldMk cId="3522872748" sldId="272"/>
            <ac:spMk id="12" creationId="{7A0B2899-1868-079D-936F-5364908F4375}"/>
          </ac:spMkLst>
        </pc:spChg>
        <pc:graphicFrameChg chg="mod">
          <ac:chgData name="Josie Grainger-Francova" userId="0ffeb8c4-b8dc-49a4-86c6-3b9e57aa036a" providerId="ADAL" clId="{C04C71D3-D51C-4F8C-8725-7FADC00CB589}" dt="2025-11-03T11:52:49.907" v="347"/>
          <ac:graphicFrameMkLst>
            <pc:docMk/>
            <pc:sldMk cId="3522872748" sldId="272"/>
            <ac:graphicFrameMk id="5" creationId="{0CAE847E-F4E6-AB25-6D12-AEE971C5C6C9}"/>
          </ac:graphicFrameMkLst>
        </pc:graphicFrameChg>
        <pc:picChg chg="mod">
          <ac:chgData name="Josie Grainger-Francova" userId="0ffeb8c4-b8dc-49a4-86c6-3b9e57aa036a" providerId="ADAL" clId="{C04C71D3-D51C-4F8C-8725-7FADC00CB589}" dt="2025-11-03T12:23:54.264" v="846" actId="1076"/>
          <ac:picMkLst>
            <pc:docMk/>
            <pc:sldMk cId="3522872748" sldId="272"/>
            <ac:picMk id="4" creationId="{9EBA128A-A4AC-026D-7A5A-2E7EB36BCD5E}"/>
          </ac:picMkLst>
        </pc:picChg>
        <pc:picChg chg="add del mod">
          <ac:chgData name="Josie Grainger-Francova" userId="0ffeb8c4-b8dc-49a4-86c6-3b9e57aa036a" providerId="ADAL" clId="{C04C71D3-D51C-4F8C-8725-7FADC00CB589}" dt="2025-11-03T11:53:58.086" v="359" actId="478"/>
          <ac:picMkLst>
            <pc:docMk/>
            <pc:sldMk cId="3522872748" sldId="272"/>
            <ac:picMk id="14" creationId="{86763253-45C5-7448-7C22-9BB1489601E5}"/>
          </ac:picMkLst>
        </pc:picChg>
        <pc:picChg chg="add mod modCrop">
          <ac:chgData name="Josie Grainger-Francova" userId="0ffeb8c4-b8dc-49a4-86c6-3b9e57aa036a" providerId="ADAL" clId="{C04C71D3-D51C-4F8C-8725-7FADC00CB589}" dt="2025-11-04T09:45:29.243" v="883" actId="1076"/>
          <ac:picMkLst>
            <pc:docMk/>
            <pc:sldMk cId="3522872748" sldId="272"/>
            <ac:picMk id="16" creationId="{3F102529-9D09-F30F-D936-311A9FA9E008}"/>
          </ac:picMkLst>
        </pc:picChg>
      </pc:sldChg>
      <pc:sldChg chg="del">
        <pc:chgData name="Josie Grainger-Francova" userId="0ffeb8c4-b8dc-49a4-86c6-3b9e57aa036a" providerId="ADAL" clId="{C04C71D3-D51C-4F8C-8725-7FADC00CB589}" dt="2025-10-28T13:16:31.943" v="334" actId="2696"/>
        <pc:sldMkLst>
          <pc:docMk/>
          <pc:sldMk cId="3656938892" sldId="273"/>
        </pc:sldMkLst>
      </pc:sldChg>
      <pc:sldChg chg="modSp add mod">
        <pc:chgData name="Josie Grainger-Francova" userId="0ffeb8c4-b8dc-49a4-86c6-3b9e57aa036a" providerId="ADAL" clId="{C04C71D3-D51C-4F8C-8725-7FADC00CB589}" dt="2025-11-03T12:25:49.330" v="855" actId="1076"/>
        <pc:sldMkLst>
          <pc:docMk/>
          <pc:sldMk cId="4177987265" sldId="273"/>
        </pc:sldMkLst>
        <pc:spChg chg="mod">
          <ac:chgData name="Josie Grainger-Francova" userId="0ffeb8c4-b8dc-49a4-86c6-3b9e57aa036a" providerId="ADAL" clId="{C04C71D3-D51C-4F8C-8725-7FADC00CB589}" dt="2025-11-03T12:23:16.690" v="843" actId="1076"/>
          <ac:spMkLst>
            <pc:docMk/>
            <pc:sldMk cId="4177987265" sldId="273"/>
            <ac:spMk id="7" creationId="{3F0EDE56-F88C-DA89-DE1D-F61AC5BBF5C2}"/>
          </ac:spMkLst>
        </pc:spChg>
        <pc:spChg chg="mod">
          <ac:chgData name="Josie Grainger-Francova" userId="0ffeb8c4-b8dc-49a4-86c6-3b9e57aa036a" providerId="ADAL" clId="{C04C71D3-D51C-4F8C-8725-7FADC00CB589}" dt="2025-11-03T12:22:34.397" v="818" actId="1076"/>
          <ac:spMkLst>
            <pc:docMk/>
            <pc:sldMk cId="4177987265" sldId="273"/>
            <ac:spMk id="10" creationId="{A721B73B-00B2-487D-0651-FE463E08EE86}"/>
          </ac:spMkLst>
        </pc:spChg>
        <pc:spChg chg="mod">
          <ac:chgData name="Josie Grainger-Francova" userId="0ffeb8c4-b8dc-49a4-86c6-3b9e57aa036a" providerId="ADAL" clId="{C04C71D3-D51C-4F8C-8725-7FADC00CB589}" dt="2025-11-03T12:22:31.757" v="817" actId="1076"/>
          <ac:spMkLst>
            <pc:docMk/>
            <pc:sldMk cId="4177987265" sldId="273"/>
            <ac:spMk id="12" creationId="{05489FBD-D5D2-B8EC-8E69-9012110ED568}"/>
          </ac:spMkLst>
        </pc:spChg>
        <pc:spChg chg="mod">
          <ac:chgData name="Josie Grainger-Francova" userId="0ffeb8c4-b8dc-49a4-86c6-3b9e57aa036a" providerId="ADAL" clId="{C04C71D3-D51C-4F8C-8725-7FADC00CB589}" dt="2025-11-03T12:22:36.965" v="819" actId="1076"/>
          <ac:spMkLst>
            <pc:docMk/>
            <pc:sldMk cId="4177987265" sldId="273"/>
            <ac:spMk id="14" creationId="{84D650E3-7870-6BB9-C74D-8A2B4DB932EC}"/>
          </ac:spMkLst>
        </pc:spChg>
        <pc:spChg chg="mod">
          <ac:chgData name="Josie Grainger-Francova" userId="0ffeb8c4-b8dc-49a4-86c6-3b9e57aa036a" providerId="ADAL" clId="{C04C71D3-D51C-4F8C-8725-7FADC00CB589}" dt="2025-11-03T12:25:49.330" v="855" actId="1076"/>
          <ac:spMkLst>
            <pc:docMk/>
            <pc:sldMk cId="4177987265" sldId="273"/>
            <ac:spMk id="15" creationId="{9016FB0F-9EBB-33F2-6BBE-5C1953BDB625}"/>
          </ac:spMkLst>
        </pc:spChg>
        <pc:spChg chg="mod">
          <ac:chgData name="Josie Grainger-Francova" userId="0ffeb8c4-b8dc-49a4-86c6-3b9e57aa036a" providerId="ADAL" clId="{C04C71D3-D51C-4F8C-8725-7FADC00CB589}" dt="2025-11-03T12:22:58.297" v="839" actId="14100"/>
          <ac:spMkLst>
            <pc:docMk/>
            <pc:sldMk cId="4177987265" sldId="273"/>
            <ac:spMk id="18" creationId="{32189579-24AC-2B78-99D8-0F4C6F2D46A2}"/>
          </ac:spMkLst>
        </pc:spChg>
        <pc:spChg chg="mod">
          <ac:chgData name="Josie Grainger-Francova" userId="0ffeb8c4-b8dc-49a4-86c6-3b9e57aa036a" providerId="ADAL" clId="{C04C71D3-D51C-4F8C-8725-7FADC00CB589}" dt="2025-11-03T12:22:25.425" v="816" actId="1076"/>
          <ac:spMkLst>
            <pc:docMk/>
            <pc:sldMk cId="4177987265" sldId="273"/>
            <ac:spMk id="21" creationId="{72895F69-EDEB-7E36-88B1-62C83AC00CC2}"/>
          </ac:spMkLst>
        </pc:spChg>
      </pc:sldChg>
      <pc:sldChg chg="del">
        <pc:chgData name="Josie Grainger-Francova" userId="0ffeb8c4-b8dc-49a4-86c6-3b9e57aa036a" providerId="ADAL" clId="{C04C71D3-D51C-4F8C-8725-7FADC00CB589}" dt="2025-10-28T13:16:40.084" v="336" actId="47"/>
        <pc:sldMkLst>
          <pc:docMk/>
          <pc:sldMk cId="1943539985" sldId="274"/>
        </pc:sldMkLst>
      </pc:sldChg>
    </pc:docChg>
  </pc:docChgLst>
  <pc:docChgLst>
    <pc:chgData name="Julie Davis" userId="69f6d73e-37a3-476f-83a4-f376672f4f1b" providerId="ADAL" clId="{351D92DE-1BE7-4B70-BAA3-9D3595B517CC}"/>
    <pc:docChg chg="delSld">
      <pc:chgData name="Julie Davis" userId="69f6d73e-37a3-476f-83a4-f376672f4f1b" providerId="ADAL" clId="{351D92DE-1BE7-4B70-BAA3-9D3595B517CC}" dt="2025-03-27T17:04:08.728" v="1" actId="47"/>
      <pc:docMkLst>
        <pc:docMk/>
      </pc:docMkLst>
      <pc:sldChg chg="del">
        <pc:chgData name="Julie Davis" userId="69f6d73e-37a3-476f-83a4-f376672f4f1b" providerId="ADAL" clId="{351D92DE-1BE7-4B70-BAA3-9D3595B517CC}" dt="2025-03-27T17:04:08.728" v="1" actId="47"/>
        <pc:sldMkLst>
          <pc:docMk/>
          <pc:sldMk cId="2771332033" sldId="256"/>
        </pc:sldMkLst>
      </pc:sldChg>
      <pc:sldChg chg="del">
        <pc:chgData name="Julie Davis" userId="69f6d73e-37a3-476f-83a4-f376672f4f1b" providerId="ADAL" clId="{351D92DE-1BE7-4B70-BAA3-9D3595B517CC}" dt="2025-03-27T17:03:22.575" v="0" actId="47"/>
        <pc:sldMkLst>
          <pc:docMk/>
          <pc:sldMk cId="895495362" sldId="264"/>
        </pc:sldMkLst>
      </pc:sldChg>
    </pc:docChg>
  </pc:docChgLst>
  <pc:docChgLst>
    <pc:chgData name="Josie Grainger-Francova" userId="0ffeb8c4-b8dc-49a4-86c6-3b9e57aa036a" providerId="ADAL" clId="{729337C1-C8BC-4B83-8BAC-56EE4B075906}"/>
    <pc:docChg chg="undo custSel addSld delSld modSld sldOrd">
      <pc:chgData name="Josie Grainger-Francova" userId="0ffeb8c4-b8dc-49a4-86c6-3b9e57aa036a" providerId="ADAL" clId="{729337C1-C8BC-4B83-8BAC-56EE4B075906}" dt="2025-10-07T11:17:30.362" v="3304" actId="27309"/>
      <pc:docMkLst>
        <pc:docMk/>
      </pc:docMkLst>
      <pc:sldChg chg="addSp delSp modSp mod">
        <pc:chgData name="Josie Grainger-Francova" userId="0ffeb8c4-b8dc-49a4-86c6-3b9e57aa036a" providerId="ADAL" clId="{729337C1-C8BC-4B83-8BAC-56EE4B075906}" dt="2025-10-02T20:04:38.599" v="3295" actId="1076"/>
        <pc:sldMkLst>
          <pc:docMk/>
          <pc:sldMk cId="2652345038" sldId="265"/>
        </pc:sldMkLst>
        <pc:spChg chg="mod">
          <ac:chgData name="Josie Grainger-Francova" userId="0ffeb8c4-b8dc-49a4-86c6-3b9e57aa036a" providerId="ADAL" clId="{729337C1-C8BC-4B83-8BAC-56EE4B075906}" dt="2025-10-02T13:14:50.979" v="1881" actId="20577"/>
          <ac:spMkLst>
            <pc:docMk/>
            <pc:sldMk cId="2652345038" sldId="265"/>
            <ac:spMk id="5" creationId="{A1DA370E-0E6E-2972-32C4-1A0B45632715}"/>
          </ac:spMkLst>
        </pc:spChg>
        <pc:spChg chg="mod">
          <ac:chgData name="Josie Grainger-Francova" userId="0ffeb8c4-b8dc-49a4-86c6-3b9e57aa036a" providerId="ADAL" clId="{729337C1-C8BC-4B83-8BAC-56EE4B075906}" dt="2025-10-02T12:18:55.196" v="1031" actId="20577"/>
          <ac:spMkLst>
            <pc:docMk/>
            <pc:sldMk cId="2652345038" sldId="265"/>
            <ac:spMk id="6" creationId="{BCEAE01E-A2AC-570A-6F5A-408BAF5219A7}"/>
          </ac:spMkLst>
        </pc:spChg>
        <pc:spChg chg="mod">
          <ac:chgData name="Josie Grainger-Francova" userId="0ffeb8c4-b8dc-49a4-86c6-3b9e57aa036a" providerId="ADAL" clId="{729337C1-C8BC-4B83-8BAC-56EE4B075906}" dt="2025-10-02T12:08:02.592" v="784" actId="207"/>
          <ac:spMkLst>
            <pc:docMk/>
            <pc:sldMk cId="2652345038" sldId="265"/>
            <ac:spMk id="7" creationId="{DB91B424-0EB9-690E-290E-32CCB2E7DB48}"/>
          </ac:spMkLst>
        </pc:spChg>
        <pc:spChg chg="add mod">
          <ac:chgData name="Josie Grainger-Francova" userId="0ffeb8c4-b8dc-49a4-86c6-3b9e57aa036a" providerId="ADAL" clId="{729337C1-C8BC-4B83-8BAC-56EE4B075906}" dt="2025-10-02T12:24:30.014" v="1216" actId="1076"/>
          <ac:spMkLst>
            <pc:docMk/>
            <pc:sldMk cId="2652345038" sldId="265"/>
            <ac:spMk id="12" creationId="{749FD252-B933-0CB4-09C7-46599CC51026}"/>
          </ac:spMkLst>
        </pc:spChg>
        <pc:spChg chg="add mod">
          <ac:chgData name="Josie Grainger-Francova" userId="0ffeb8c4-b8dc-49a4-86c6-3b9e57aa036a" providerId="ADAL" clId="{729337C1-C8BC-4B83-8BAC-56EE4B075906}" dt="2025-10-02T12:08:06.342" v="785" actId="207"/>
          <ac:spMkLst>
            <pc:docMk/>
            <pc:sldMk cId="2652345038" sldId="265"/>
            <ac:spMk id="14" creationId="{36F89D50-749A-15D3-03FD-A31BCF8E7BB2}"/>
          </ac:spMkLst>
        </pc:spChg>
        <pc:spChg chg="add mod">
          <ac:chgData name="Josie Grainger-Francova" userId="0ffeb8c4-b8dc-49a4-86c6-3b9e57aa036a" providerId="ADAL" clId="{729337C1-C8BC-4B83-8BAC-56EE4B075906}" dt="2025-10-02T13:14:37.864" v="1874" actId="20577"/>
          <ac:spMkLst>
            <pc:docMk/>
            <pc:sldMk cId="2652345038" sldId="265"/>
            <ac:spMk id="15" creationId="{F08C0755-D711-01E0-060A-C351625B72AC}"/>
          </ac:spMkLst>
        </pc:spChg>
        <pc:spChg chg="add mod">
          <ac:chgData name="Josie Grainger-Francova" userId="0ffeb8c4-b8dc-49a4-86c6-3b9e57aa036a" providerId="ADAL" clId="{729337C1-C8BC-4B83-8BAC-56EE4B075906}" dt="2025-10-02T12:20:49.422" v="1135" actId="14100"/>
          <ac:spMkLst>
            <pc:docMk/>
            <pc:sldMk cId="2652345038" sldId="265"/>
            <ac:spMk id="16" creationId="{9292896A-366C-3025-9079-8043317C7914}"/>
          </ac:spMkLst>
        </pc:spChg>
        <pc:spChg chg="mod">
          <ac:chgData name="Josie Grainger-Francova" userId="0ffeb8c4-b8dc-49a4-86c6-3b9e57aa036a" providerId="ADAL" clId="{729337C1-C8BC-4B83-8BAC-56EE4B075906}" dt="2025-10-02T12:06:56.176" v="776" actId="1076"/>
          <ac:spMkLst>
            <pc:docMk/>
            <pc:sldMk cId="2652345038" sldId="265"/>
            <ac:spMk id="32" creationId="{F560B51F-5F48-4550-2B3B-71CE481AFE2B}"/>
          </ac:spMkLst>
        </pc:spChg>
        <pc:picChg chg="add mod">
          <ac:chgData name="Josie Grainger-Francova" userId="0ffeb8c4-b8dc-49a4-86c6-3b9e57aa036a" providerId="ADAL" clId="{729337C1-C8BC-4B83-8BAC-56EE4B075906}" dt="2025-10-02T13:14:05.778" v="1867" actId="14100"/>
          <ac:picMkLst>
            <pc:docMk/>
            <pc:sldMk cId="2652345038" sldId="265"/>
            <ac:picMk id="18" creationId="{B9EAA7A2-BB6C-FD93-60DE-1676289B26BE}"/>
          </ac:picMkLst>
        </pc:picChg>
        <pc:picChg chg="mod">
          <ac:chgData name="Josie Grainger-Francova" userId="0ffeb8c4-b8dc-49a4-86c6-3b9e57aa036a" providerId="ADAL" clId="{729337C1-C8BC-4B83-8BAC-56EE4B075906}" dt="2025-10-02T20:04:38.599" v="3295" actId="1076"/>
          <ac:picMkLst>
            <pc:docMk/>
            <pc:sldMk cId="2652345038" sldId="265"/>
            <ac:picMk id="24" creationId="{EC2CFDBC-EC6E-A1B8-63F0-5B7D270F1D51}"/>
          </ac:picMkLst>
        </pc:picChg>
      </pc:sldChg>
      <pc:sldChg chg="addSp delSp modSp mod">
        <pc:chgData name="Josie Grainger-Francova" userId="0ffeb8c4-b8dc-49a4-86c6-3b9e57aa036a" providerId="ADAL" clId="{729337C1-C8BC-4B83-8BAC-56EE4B075906}" dt="2025-10-02T19:59:03.864" v="3163" actId="1076"/>
        <pc:sldMkLst>
          <pc:docMk/>
          <pc:sldMk cId="681886434" sldId="266"/>
        </pc:sldMkLst>
      </pc:sldChg>
      <pc:sldChg chg="addSp delSp modSp add mod ord">
        <pc:chgData name="Josie Grainger-Francova" userId="0ffeb8c4-b8dc-49a4-86c6-3b9e57aa036a" providerId="ADAL" clId="{729337C1-C8BC-4B83-8BAC-56EE4B075906}" dt="2025-10-07T11:17:30.362" v="3304" actId="27309"/>
        <pc:sldMkLst>
          <pc:docMk/>
          <pc:sldMk cId="3267519131" sldId="267"/>
        </pc:sldMkLst>
        <pc:spChg chg="add mod">
          <ac:chgData name="Josie Grainger-Francova" userId="0ffeb8c4-b8dc-49a4-86c6-3b9e57aa036a" providerId="ADAL" clId="{729337C1-C8BC-4B83-8BAC-56EE4B075906}" dt="2025-10-02T13:08:57.495" v="1800" actId="1076"/>
          <ac:spMkLst>
            <pc:docMk/>
            <pc:sldMk cId="3267519131" sldId="267"/>
            <ac:spMk id="15" creationId="{3410F2C9-7FFD-8689-D135-8DAFE08EAE9A}"/>
          </ac:spMkLst>
        </pc:spChg>
        <pc:picChg chg="add mod">
          <ac:chgData name="Josie Grainger-Francova" userId="0ffeb8c4-b8dc-49a4-86c6-3b9e57aa036a" providerId="ADAL" clId="{729337C1-C8BC-4B83-8BAC-56EE4B075906}" dt="2025-10-02T14:05:41.114" v="2801" actId="14100"/>
          <ac:picMkLst>
            <pc:docMk/>
            <pc:sldMk cId="3267519131" sldId="267"/>
            <ac:picMk id="19" creationId="{77136C65-9F54-C20E-4036-FDE7CBDF9C09}"/>
          </ac:picMkLst>
        </pc:picChg>
        <pc:picChg chg="add mod">
          <ac:chgData name="Josie Grainger-Francova" userId="0ffeb8c4-b8dc-49a4-86c6-3b9e57aa036a" providerId="ADAL" clId="{729337C1-C8BC-4B83-8BAC-56EE4B075906}" dt="2025-10-02T13:09:44.272" v="1808" actId="1076"/>
          <ac:picMkLst>
            <pc:docMk/>
            <pc:sldMk cId="3267519131" sldId="267"/>
            <ac:picMk id="21" creationId="{197E802E-7823-826B-F980-677CA41EB859}"/>
          </ac:picMkLst>
        </pc:picChg>
        <pc:picChg chg="add mod">
          <ac:chgData name="Josie Grainger-Francova" userId="0ffeb8c4-b8dc-49a4-86c6-3b9e57aa036a" providerId="ADAL" clId="{729337C1-C8BC-4B83-8BAC-56EE4B075906}" dt="2025-10-02T13:10:49.007" v="1815" actId="1076"/>
          <ac:picMkLst>
            <pc:docMk/>
            <pc:sldMk cId="3267519131" sldId="267"/>
            <ac:picMk id="23" creationId="{65987728-4345-3BEB-148C-D9079C17477B}"/>
          </ac:picMkLst>
        </pc:picChg>
      </pc:sldChg>
      <pc:sldChg chg="addSp delSp modSp add mod">
        <pc:chgData name="Josie Grainger-Francova" userId="0ffeb8c4-b8dc-49a4-86c6-3b9e57aa036a" providerId="ADAL" clId="{729337C1-C8BC-4B83-8BAC-56EE4B075906}" dt="2025-10-02T14:06:09.592" v="2804" actId="20577"/>
        <pc:sldMkLst>
          <pc:docMk/>
          <pc:sldMk cId="2156664032" sldId="268"/>
        </pc:sldMkLst>
      </pc:sldChg>
      <pc:sldChg chg="addSp delSp modSp add mod ord">
        <pc:chgData name="Josie Grainger-Francova" userId="0ffeb8c4-b8dc-49a4-86c6-3b9e57aa036a" providerId="ADAL" clId="{729337C1-C8BC-4B83-8BAC-56EE4B075906}" dt="2025-10-02T14:00:45.052" v="2445" actId="1076"/>
        <pc:sldMkLst>
          <pc:docMk/>
          <pc:sldMk cId="1289109278" sldId="269"/>
        </pc:sldMkLst>
        <pc:spChg chg="add mod">
          <ac:chgData name="Josie Grainger-Francova" userId="0ffeb8c4-b8dc-49a4-86c6-3b9e57aa036a" providerId="ADAL" clId="{729337C1-C8BC-4B83-8BAC-56EE4B075906}" dt="2025-10-02T12:32:44.780" v="1343" actId="1076"/>
          <ac:spMkLst>
            <pc:docMk/>
            <pc:sldMk cId="1289109278" sldId="269"/>
            <ac:spMk id="3" creationId="{E62726CB-9121-85B9-B6C1-883E27F7DB5B}"/>
          </ac:spMkLst>
        </pc:spChg>
        <pc:spChg chg="add mod">
          <ac:chgData name="Josie Grainger-Francova" userId="0ffeb8c4-b8dc-49a4-86c6-3b9e57aa036a" providerId="ADAL" clId="{729337C1-C8BC-4B83-8BAC-56EE4B075906}" dt="2025-10-02T13:58:57.191" v="2338" actId="14100"/>
          <ac:spMkLst>
            <pc:docMk/>
            <pc:sldMk cId="1289109278" sldId="269"/>
            <ac:spMk id="6" creationId="{5F8285B4-CC59-3CB2-028F-DD58446A3AAE}"/>
          </ac:spMkLst>
        </pc:spChg>
        <pc:spChg chg="add mod">
          <ac:chgData name="Josie Grainger-Francova" userId="0ffeb8c4-b8dc-49a4-86c6-3b9e57aa036a" providerId="ADAL" clId="{729337C1-C8BC-4B83-8BAC-56EE4B075906}" dt="2025-10-02T13:56:40.296" v="2304" actId="113"/>
          <ac:spMkLst>
            <pc:docMk/>
            <pc:sldMk cId="1289109278" sldId="269"/>
            <ac:spMk id="7" creationId="{994BC194-9798-5B75-8793-CC74CB4E83AE}"/>
          </ac:spMkLst>
        </pc:spChg>
        <pc:spChg chg="add mod">
          <ac:chgData name="Josie Grainger-Francova" userId="0ffeb8c4-b8dc-49a4-86c6-3b9e57aa036a" providerId="ADAL" clId="{729337C1-C8BC-4B83-8BAC-56EE4B075906}" dt="2025-10-02T13:58:44.437" v="2336" actId="20577"/>
          <ac:spMkLst>
            <pc:docMk/>
            <pc:sldMk cId="1289109278" sldId="269"/>
            <ac:spMk id="8" creationId="{7FA81A8A-922C-B1AD-33FD-FC76B0E71D13}"/>
          </ac:spMkLst>
        </pc:spChg>
        <pc:spChg chg="add mod">
          <ac:chgData name="Josie Grainger-Francova" userId="0ffeb8c4-b8dc-49a4-86c6-3b9e57aa036a" providerId="ADAL" clId="{729337C1-C8BC-4B83-8BAC-56EE4B075906}" dt="2025-10-02T14:00:11.565" v="2441" actId="1076"/>
          <ac:spMkLst>
            <pc:docMk/>
            <pc:sldMk cId="1289109278" sldId="269"/>
            <ac:spMk id="10" creationId="{19AEB12D-9E12-578D-7EA4-21DF4DB18E8A}"/>
          </ac:spMkLst>
        </pc:spChg>
        <pc:spChg chg="mod">
          <ac:chgData name="Josie Grainger-Francova" userId="0ffeb8c4-b8dc-49a4-86c6-3b9e57aa036a" providerId="ADAL" clId="{729337C1-C8BC-4B83-8BAC-56EE4B075906}" dt="2025-10-02T13:59:17.587" v="2341" actId="1076"/>
          <ac:spMkLst>
            <pc:docMk/>
            <pc:sldMk cId="1289109278" sldId="269"/>
            <ac:spMk id="11" creationId="{DC1157C7-4031-E238-00E6-6FF25B1EDD07}"/>
          </ac:spMkLst>
        </pc:spChg>
        <pc:spChg chg="add mod">
          <ac:chgData name="Josie Grainger-Francova" userId="0ffeb8c4-b8dc-49a4-86c6-3b9e57aa036a" providerId="ADAL" clId="{729337C1-C8BC-4B83-8BAC-56EE4B075906}" dt="2025-10-02T14:00:14.277" v="2442" actId="1076"/>
          <ac:spMkLst>
            <pc:docMk/>
            <pc:sldMk cId="1289109278" sldId="269"/>
            <ac:spMk id="12" creationId="{4429E417-5FAB-154F-6A97-DEF43AD26A4B}"/>
          </ac:spMkLst>
        </pc:spChg>
        <pc:spChg chg="add mod">
          <ac:chgData name="Josie Grainger-Francova" userId="0ffeb8c4-b8dc-49a4-86c6-3b9e57aa036a" providerId="ADAL" clId="{729337C1-C8BC-4B83-8BAC-56EE4B075906}" dt="2025-10-02T13:58:35.849" v="2320" actId="1076"/>
          <ac:spMkLst>
            <pc:docMk/>
            <pc:sldMk cId="1289109278" sldId="269"/>
            <ac:spMk id="13" creationId="{02B61AFC-B399-A823-2D88-4C34626D5ECE}"/>
          </ac:spMkLst>
        </pc:spChg>
        <pc:spChg chg="add mod">
          <ac:chgData name="Josie Grainger-Francova" userId="0ffeb8c4-b8dc-49a4-86c6-3b9e57aa036a" providerId="ADAL" clId="{729337C1-C8BC-4B83-8BAC-56EE4B075906}" dt="2025-10-02T14:00:45.052" v="2445" actId="1076"/>
          <ac:spMkLst>
            <pc:docMk/>
            <pc:sldMk cId="1289109278" sldId="269"/>
            <ac:spMk id="16" creationId="{2BFEA149-3B6E-7B0D-1818-A5E0AF4782F3}"/>
          </ac:spMkLst>
        </pc:spChg>
        <pc:picChg chg="add mod">
          <ac:chgData name="Josie Grainger-Francova" userId="0ffeb8c4-b8dc-49a4-86c6-3b9e57aa036a" providerId="ADAL" clId="{729337C1-C8BC-4B83-8BAC-56EE4B075906}" dt="2025-10-02T13:58:30.985" v="2319" actId="1076"/>
          <ac:picMkLst>
            <pc:docMk/>
            <pc:sldMk cId="1289109278" sldId="269"/>
            <ac:picMk id="15" creationId="{BD47366B-4F96-B1D2-4958-B88DFC27293D}"/>
          </ac:picMkLst>
        </pc:picChg>
      </pc:sldChg>
      <pc:sldChg chg="modSp add mod">
        <pc:chgData name="Josie Grainger-Francova" userId="0ffeb8c4-b8dc-49a4-86c6-3b9e57aa036a" providerId="ADAL" clId="{729337C1-C8BC-4B83-8BAC-56EE4B075906}" dt="2025-10-02T20:03:06.856" v="3294" actId="20577"/>
        <pc:sldMkLst>
          <pc:docMk/>
          <pc:sldMk cId="1379192406" sldId="270"/>
        </pc:sldMkLst>
        <pc:spChg chg="mod">
          <ac:chgData name="Josie Grainger-Francova" userId="0ffeb8c4-b8dc-49a4-86c6-3b9e57aa036a" providerId="ADAL" clId="{729337C1-C8BC-4B83-8BAC-56EE4B075906}" dt="2025-10-02T20:02:44.860" v="3259" actId="115"/>
          <ac:spMkLst>
            <pc:docMk/>
            <pc:sldMk cId="1379192406" sldId="270"/>
            <ac:spMk id="2" creationId="{3447962B-9BC0-67A1-C4BF-14D3190F441C}"/>
          </ac:spMkLst>
        </pc:spChg>
        <pc:spChg chg="mod">
          <ac:chgData name="Josie Grainger-Francova" userId="0ffeb8c4-b8dc-49a4-86c6-3b9e57aa036a" providerId="ADAL" clId="{729337C1-C8BC-4B83-8BAC-56EE4B075906}" dt="2025-10-02T19:48:37.715" v="2980" actId="115"/>
          <ac:spMkLst>
            <pc:docMk/>
            <pc:sldMk cId="1379192406" sldId="270"/>
            <ac:spMk id="3" creationId="{3BC5D15E-24E9-98AB-E8DE-484221914E84}"/>
          </ac:spMkLst>
        </pc:spChg>
        <pc:spChg chg="mod">
          <ac:chgData name="Josie Grainger-Francova" userId="0ffeb8c4-b8dc-49a4-86c6-3b9e57aa036a" providerId="ADAL" clId="{729337C1-C8BC-4B83-8BAC-56EE4B075906}" dt="2025-10-02T13:12:32.755" v="1860" actId="20577"/>
          <ac:spMkLst>
            <pc:docMk/>
            <pc:sldMk cId="1379192406" sldId="270"/>
            <ac:spMk id="7" creationId="{12EB7430-6B10-9210-CD6B-1B373981937C}"/>
          </ac:spMkLst>
        </pc:spChg>
        <pc:spChg chg="mod">
          <ac:chgData name="Josie Grainger-Francova" userId="0ffeb8c4-b8dc-49a4-86c6-3b9e57aa036a" providerId="ADAL" clId="{729337C1-C8BC-4B83-8BAC-56EE4B075906}" dt="2025-10-02T20:02:55.846" v="3275" actId="20577"/>
          <ac:spMkLst>
            <pc:docMk/>
            <pc:sldMk cId="1379192406" sldId="270"/>
            <ac:spMk id="8" creationId="{A62052DB-6331-772A-C5E4-F138433AD0A5}"/>
          </ac:spMkLst>
        </pc:spChg>
        <pc:spChg chg="mod">
          <ac:chgData name="Josie Grainger-Francova" userId="0ffeb8c4-b8dc-49a4-86c6-3b9e57aa036a" providerId="ADAL" clId="{729337C1-C8BC-4B83-8BAC-56EE4B075906}" dt="2025-10-02T20:03:06.856" v="3294" actId="20577"/>
          <ac:spMkLst>
            <pc:docMk/>
            <pc:sldMk cId="1379192406" sldId="270"/>
            <ac:spMk id="9" creationId="{649D03D2-DCF9-B949-E951-220D6C796D84}"/>
          </ac:spMkLst>
        </pc:spChg>
        <pc:spChg chg="mod">
          <ac:chgData name="Josie Grainger-Francova" userId="0ffeb8c4-b8dc-49a4-86c6-3b9e57aa036a" providerId="ADAL" clId="{729337C1-C8BC-4B83-8BAC-56EE4B075906}" dt="2025-10-02T13:11:34.212" v="1821" actId="1076"/>
          <ac:spMkLst>
            <pc:docMk/>
            <pc:sldMk cId="1379192406" sldId="270"/>
            <ac:spMk id="31" creationId="{F0AF51E9-C894-8BB7-F54F-6FBF041B2EF1}"/>
          </ac:spMkLst>
        </pc:spChg>
        <pc:spChg chg="mod">
          <ac:chgData name="Josie Grainger-Francova" userId="0ffeb8c4-b8dc-49a4-86c6-3b9e57aa036a" providerId="ADAL" clId="{729337C1-C8BC-4B83-8BAC-56EE4B075906}" dt="2025-10-02T13:11:25.303" v="1819" actId="1076"/>
          <ac:spMkLst>
            <pc:docMk/>
            <pc:sldMk cId="1379192406" sldId="270"/>
            <ac:spMk id="32" creationId="{D96DD4B6-162A-7C65-8DAB-929F7B4E81C7}"/>
          </ac:spMkLst>
        </pc:spChg>
      </pc:sldChg>
      <pc:sldChg chg="addSp delSp modSp add mod">
        <pc:chgData name="Josie Grainger-Francova" userId="0ffeb8c4-b8dc-49a4-86c6-3b9e57aa036a" providerId="ADAL" clId="{729337C1-C8BC-4B83-8BAC-56EE4B075906}" dt="2025-10-02T19:48:11.470" v="2979" actId="1076"/>
        <pc:sldMkLst>
          <pc:docMk/>
          <pc:sldMk cId="626414345" sldId="271"/>
        </pc:sldMkLst>
      </pc:sldChg>
      <pc:sldChg chg="add del">
        <pc:chgData name="Josie Grainger-Francova" userId="0ffeb8c4-b8dc-49a4-86c6-3b9e57aa036a" providerId="ADAL" clId="{729337C1-C8BC-4B83-8BAC-56EE4B075906}" dt="2025-10-02T13:21:19.222" v="2081"/>
        <pc:sldMkLst>
          <pc:docMk/>
          <pc:sldMk cId="109355808" sldId="272"/>
        </pc:sldMkLst>
      </pc:sldChg>
      <pc:sldChg chg="addSp delSp modSp add mod">
        <pc:chgData name="Josie Grainger-Francova" userId="0ffeb8c4-b8dc-49a4-86c6-3b9e57aa036a" providerId="ADAL" clId="{729337C1-C8BC-4B83-8BAC-56EE4B075906}" dt="2025-10-02T20:01:09.502" v="3252" actId="20577"/>
        <pc:sldMkLst>
          <pc:docMk/>
          <pc:sldMk cId="3522872748" sldId="272"/>
        </pc:sldMkLst>
        <pc:spChg chg="add mod">
          <ac:chgData name="Josie Grainger-Francova" userId="0ffeb8c4-b8dc-49a4-86c6-3b9e57aa036a" providerId="ADAL" clId="{729337C1-C8BC-4B83-8BAC-56EE4B075906}" dt="2025-10-02T19:50:54.305" v="3009" actId="1076"/>
          <ac:spMkLst>
            <pc:docMk/>
            <pc:sldMk cId="3522872748" sldId="272"/>
            <ac:spMk id="2" creationId="{CBB1415E-6487-5A7B-8DC8-206C7CF3D487}"/>
          </ac:spMkLst>
        </pc:spChg>
        <pc:spChg chg="add mod">
          <ac:chgData name="Josie Grainger-Francova" userId="0ffeb8c4-b8dc-49a4-86c6-3b9e57aa036a" providerId="ADAL" clId="{729337C1-C8BC-4B83-8BAC-56EE4B075906}" dt="2025-10-02T20:00:12.778" v="3206" actId="20577"/>
          <ac:spMkLst>
            <pc:docMk/>
            <pc:sldMk cId="3522872748" sldId="272"/>
            <ac:spMk id="3" creationId="{7ED2FFC3-3EC5-4E60-21E4-F40FC1A16224}"/>
          </ac:spMkLst>
        </pc:spChg>
        <pc:spChg chg="mod">
          <ac:chgData name="Josie Grainger-Francova" userId="0ffeb8c4-b8dc-49a4-86c6-3b9e57aa036a" providerId="ADAL" clId="{729337C1-C8BC-4B83-8BAC-56EE4B075906}" dt="2025-10-02T20:00:25.415" v="3207" actId="1076"/>
          <ac:spMkLst>
            <pc:docMk/>
            <pc:sldMk cId="3522872748" sldId="272"/>
            <ac:spMk id="6" creationId="{38B3A19D-1643-9E9B-E8AC-62C768754C51}"/>
          </ac:spMkLst>
        </pc:spChg>
        <pc:spChg chg="mod">
          <ac:chgData name="Josie Grainger-Francova" userId="0ffeb8c4-b8dc-49a4-86c6-3b9e57aa036a" providerId="ADAL" clId="{729337C1-C8BC-4B83-8BAC-56EE4B075906}" dt="2025-10-02T20:00:35.731" v="3222" actId="20577"/>
          <ac:spMkLst>
            <pc:docMk/>
            <pc:sldMk cId="3522872748" sldId="272"/>
            <ac:spMk id="7" creationId="{78CAE991-8C05-FE6D-1A5C-2A6AB83F9E6A}"/>
          </ac:spMkLst>
        </pc:spChg>
        <pc:spChg chg="mod">
          <ac:chgData name="Josie Grainger-Francova" userId="0ffeb8c4-b8dc-49a4-86c6-3b9e57aa036a" providerId="ADAL" clId="{729337C1-C8BC-4B83-8BAC-56EE4B075906}" dt="2025-10-02T14:07:33.665" v="2815" actId="20577"/>
          <ac:spMkLst>
            <pc:docMk/>
            <pc:sldMk cId="3522872748" sldId="272"/>
            <ac:spMk id="9" creationId="{BF1CE87F-F2B5-312B-0BFC-23EEDE50C858}"/>
          </ac:spMkLst>
        </pc:spChg>
        <pc:spChg chg="mod">
          <ac:chgData name="Josie Grainger-Francova" userId="0ffeb8c4-b8dc-49a4-86c6-3b9e57aa036a" providerId="ADAL" clId="{729337C1-C8BC-4B83-8BAC-56EE4B075906}" dt="2025-10-02T14:03:30.491" v="2640" actId="20577"/>
          <ac:spMkLst>
            <pc:docMk/>
            <pc:sldMk cId="3522872748" sldId="272"/>
            <ac:spMk id="11" creationId="{A497B799-4A1D-E67F-2B0A-EFC5AF7EE246}"/>
          </ac:spMkLst>
        </pc:spChg>
        <pc:spChg chg="mod">
          <ac:chgData name="Josie Grainger-Francova" userId="0ffeb8c4-b8dc-49a4-86c6-3b9e57aa036a" providerId="ADAL" clId="{729337C1-C8BC-4B83-8BAC-56EE4B075906}" dt="2025-10-02T20:01:09.502" v="3252" actId="20577"/>
          <ac:spMkLst>
            <pc:docMk/>
            <pc:sldMk cId="3522872748" sldId="272"/>
            <ac:spMk id="12" creationId="{7A0B2899-1868-079D-936F-5364908F4375}"/>
          </ac:spMkLst>
        </pc:spChg>
        <pc:graphicFrameChg chg="mod">
          <ac:chgData name="Josie Grainger-Francova" userId="0ffeb8c4-b8dc-49a4-86c6-3b9e57aa036a" providerId="ADAL" clId="{729337C1-C8BC-4B83-8BAC-56EE4B075906}" dt="2025-10-02T19:50:08.141" v="2998" actId="20577"/>
          <ac:graphicFrameMkLst>
            <pc:docMk/>
            <pc:sldMk cId="3522872748" sldId="272"/>
            <ac:graphicFrameMk id="5" creationId="{0CAE847E-F4E6-AB25-6D12-AEE971C5C6C9}"/>
          </ac:graphicFrameMkLst>
        </pc:graphicFrameChg>
      </pc:sldChg>
      <pc:sldChg chg="addSp delSp modSp add mod ord">
        <pc:chgData name="Josie Grainger-Francova" userId="0ffeb8c4-b8dc-49a4-86c6-3b9e57aa036a" providerId="ADAL" clId="{729337C1-C8BC-4B83-8BAC-56EE4B075906}" dt="2025-10-02T20:09:44.413" v="3303" actId="14100"/>
        <pc:sldMkLst>
          <pc:docMk/>
          <pc:sldMk cId="3656938892" sldId="273"/>
        </pc:sldMkLst>
      </pc:sldChg>
      <pc:sldChg chg="add del">
        <pc:chgData name="Josie Grainger-Francova" userId="0ffeb8c4-b8dc-49a4-86c6-3b9e57aa036a" providerId="ADAL" clId="{729337C1-C8BC-4B83-8BAC-56EE4B075906}" dt="2025-10-02T19:45:57.887" v="2958" actId="47"/>
        <pc:sldMkLst>
          <pc:docMk/>
          <pc:sldMk cId="291422465" sldId="274"/>
        </pc:sldMkLst>
      </pc:sldChg>
      <pc:sldChg chg="addSp delSp modSp new mod setBg">
        <pc:chgData name="Josie Grainger-Francova" userId="0ffeb8c4-b8dc-49a4-86c6-3b9e57aa036a" providerId="ADAL" clId="{729337C1-C8BC-4B83-8BAC-56EE4B075906}" dt="2025-10-02T20:05:17.319" v="3301" actId="26606"/>
        <pc:sldMkLst>
          <pc:docMk/>
          <pc:sldMk cId="1943539985" sldId="274"/>
        </pc:sldMkLst>
      </pc:sldChg>
      <pc:sldChg chg="add del">
        <pc:chgData name="Josie Grainger-Francova" userId="0ffeb8c4-b8dc-49a4-86c6-3b9e57aa036a" providerId="ADAL" clId="{729337C1-C8BC-4B83-8BAC-56EE4B075906}" dt="2025-10-02T19:44:30.586" v="2955" actId="47"/>
        <pc:sldMkLst>
          <pc:docMk/>
          <pc:sldMk cId="46222992" sldId="275"/>
        </pc:sldMkLst>
      </pc:sldChg>
      <pc:sldChg chg="add del">
        <pc:chgData name="Josie Grainger-Francova" userId="0ffeb8c4-b8dc-49a4-86c6-3b9e57aa036a" providerId="ADAL" clId="{729337C1-C8BC-4B83-8BAC-56EE4B075906}" dt="2025-10-02T19:45:55.626" v="2957" actId="47"/>
        <pc:sldMkLst>
          <pc:docMk/>
          <pc:sldMk cId="1930274892" sldId="27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134E19-DEC5-463A-8E0C-7D6B50A11D97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7438AB-77C9-4BFC-949F-99271F459A3D}">
      <dgm:prSet phldrT="[Text]"/>
      <dgm:spPr>
        <a:solidFill>
          <a:srgbClr val="681856"/>
        </a:solidFill>
      </dgm:spPr>
      <dgm:t>
        <a:bodyPr/>
        <a:lstStyle/>
        <a:p>
          <a:r>
            <a:rPr lang="en-GB" b="1" u="sng">
              <a:latin typeface="Poppins" panose="00000500000000000000" pitchFamily="2" charset="0"/>
              <a:cs typeface="Poppins" panose="00000500000000000000" pitchFamily="2" charset="0"/>
            </a:rPr>
            <a:t>NATIONAL</a:t>
          </a:r>
          <a:r>
            <a:rPr lang="en-GB" b="1">
              <a:latin typeface="Poppins" panose="00000500000000000000" pitchFamily="2" charset="0"/>
              <a:cs typeface="Poppins" panose="00000500000000000000" pitchFamily="2" charset="0"/>
            </a:rPr>
            <a:t> AMBITION</a:t>
          </a:r>
        </a:p>
        <a:p>
          <a:r>
            <a:rPr lang="en-GB" b="1">
              <a:latin typeface="Poppins" panose="00000500000000000000" pitchFamily="2" charset="0"/>
              <a:cs typeface="Poppins" panose="00000500000000000000" pitchFamily="2" charset="0"/>
            </a:rPr>
            <a:t>For VI Centres of Excellence</a:t>
          </a:r>
        </a:p>
        <a:p>
          <a:r>
            <a:rPr lang="en-GB" b="1">
              <a:latin typeface="Poppins" panose="00000500000000000000" pitchFamily="2" charset="0"/>
              <a:cs typeface="Poppins" panose="00000500000000000000" pitchFamily="2" charset="0"/>
            </a:rPr>
            <a:t>where needed</a:t>
          </a:r>
        </a:p>
      </dgm:t>
    </dgm:pt>
    <dgm:pt modelId="{114B2A24-6576-46EC-8AC2-8307529781F5}" type="parTrans" cxnId="{4A6E26B9-E647-406A-AB3E-9EA87BEADD54}">
      <dgm:prSet/>
      <dgm:spPr/>
      <dgm:t>
        <a:bodyPr/>
        <a:lstStyle/>
        <a:p>
          <a:endParaRPr lang="en-GB"/>
        </a:p>
      </dgm:t>
    </dgm:pt>
    <dgm:pt modelId="{E2780C21-6B5D-4810-B7A9-570D8E9DEB56}" type="sibTrans" cxnId="{4A6E26B9-E647-406A-AB3E-9EA87BEADD54}">
      <dgm:prSet/>
      <dgm:spPr/>
      <dgm:t>
        <a:bodyPr/>
        <a:lstStyle/>
        <a:p>
          <a:endParaRPr lang="en-GB"/>
        </a:p>
      </dgm:t>
    </dgm:pt>
    <dgm:pt modelId="{C9B324C6-6F27-4EF3-9B84-3A8CE87FE319}">
      <dgm:prSet phldrT="[Text]" custT="1"/>
      <dgm:spPr>
        <a:solidFill>
          <a:srgbClr val="681856"/>
        </a:solidFill>
      </dgm:spPr>
      <dgm:t>
        <a:bodyPr/>
        <a:lstStyle/>
        <a:p>
          <a:r>
            <a:rPr lang="en-GB" sz="1200" b="1">
              <a:solidFill>
                <a:schemeClr val="bg1"/>
              </a:solidFill>
              <a:effectLst/>
              <a:latin typeface="Poppins "/>
              <a:ea typeface="Aptos" panose="020B0004020202020204" pitchFamily="34" charset="0"/>
              <a:cs typeface="Arial" panose="020B0604020202020204" pitchFamily="34" charset="0"/>
            </a:rPr>
            <a:t>Agile model of delivery</a:t>
          </a:r>
          <a:endParaRPr lang="en-GB" sz="1200" b="1">
            <a:solidFill>
              <a:schemeClr val="bg1"/>
            </a:solidFill>
          </a:endParaRPr>
        </a:p>
      </dgm:t>
    </dgm:pt>
    <dgm:pt modelId="{099ECE36-849B-4A1E-A6E2-58E00FFD796F}" type="parTrans" cxnId="{B3378B12-74D9-4269-A0FB-4C47F755328F}">
      <dgm:prSet/>
      <dgm:spPr/>
      <dgm:t>
        <a:bodyPr/>
        <a:lstStyle/>
        <a:p>
          <a:endParaRPr lang="en-GB"/>
        </a:p>
      </dgm:t>
    </dgm:pt>
    <dgm:pt modelId="{4869C0F1-528C-4B32-8A1F-2B4C68875B59}" type="sibTrans" cxnId="{B3378B12-74D9-4269-A0FB-4C47F755328F}">
      <dgm:prSet/>
      <dgm:spPr/>
      <dgm:t>
        <a:bodyPr/>
        <a:lstStyle/>
        <a:p>
          <a:endParaRPr lang="en-GB"/>
        </a:p>
      </dgm:t>
    </dgm:pt>
    <dgm:pt modelId="{054F5A43-4917-4679-A2B5-78FA8CECCB3F}">
      <dgm:prSet phldrT="[Text]" custT="1"/>
      <dgm:spPr>
        <a:solidFill>
          <a:srgbClr val="681856"/>
        </a:solidFill>
      </dgm:spPr>
      <dgm:t>
        <a:bodyPr/>
        <a:lstStyle/>
        <a:p>
          <a:r>
            <a:rPr lang="en-GB" sz="1100" b="1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Equity of access and inclusion for </a:t>
          </a:r>
          <a:r>
            <a:rPr lang="en-GB" sz="1100" b="1" u="sng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ALL</a:t>
          </a:r>
          <a:r>
            <a:rPr lang="en-GB" sz="1100" b="1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 VI CYP</a:t>
          </a:r>
        </a:p>
      </dgm:t>
    </dgm:pt>
    <dgm:pt modelId="{E2E46830-D36F-46AD-9595-46B88193C931}" type="parTrans" cxnId="{E64F2DC4-BD75-4D2E-B061-35D86E4A6F42}">
      <dgm:prSet/>
      <dgm:spPr/>
      <dgm:t>
        <a:bodyPr/>
        <a:lstStyle/>
        <a:p>
          <a:endParaRPr lang="en-GB"/>
        </a:p>
      </dgm:t>
    </dgm:pt>
    <dgm:pt modelId="{DF538A45-9368-4FC3-971E-7D46FB39F6A2}" type="sibTrans" cxnId="{E64F2DC4-BD75-4D2E-B061-35D86E4A6F42}">
      <dgm:prSet/>
      <dgm:spPr/>
      <dgm:t>
        <a:bodyPr/>
        <a:lstStyle/>
        <a:p>
          <a:endParaRPr lang="en-GB"/>
        </a:p>
      </dgm:t>
    </dgm:pt>
    <dgm:pt modelId="{9C43211D-1F53-4C48-9C73-6F5B52E2ACF1}">
      <dgm:prSet phldrT="[Text]" custT="1"/>
      <dgm:spPr>
        <a:solidFill>
          <a:srgbClr val="681856"/>
        </a:solidFill>
      </dgm:spPr>
      <dgm:t>
        <a:bodyPr/>
        <a:lstStyle/>
        <a:p>
          <a:r>
            <a:rPr lang="en-GB" sz="1100" b="1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Meets regional needs</a:t>
          </a:r>
          <a:endParaRPr lang="en-GB" sz="1100" b="1">
            <a:solidFill>
              <a:schemeClr val="bg1"/>
            </a:solidFill>
          </a:endParaRPr>
        </a:p>
      </dgm:t>
    </dgm:pt>
    <dgm:pt modelId="{A0C874EC-4C62-4783-969C-A4A11CA11414}" type="parTrans" cxnId="{6CC3C211-4349-4791-A8E8-D41D789287AA}">
      <dgm:prSet/>
      <dgm:spPr/>
      <dgm:t>
        <a:bodyPr/>
        <a:lstStyle/>
        <a:p>
          <a:endParaRPr lang="en-GB"/>
        </a:p>
      </dgm:t>
    </dgm:pt>
    <dgm:pt modelId="{3FD8154E-271A-4FE0-9030-B00658D83B54}" type="sibTrans" cxnId="{6CC3C211-4349-4791-A8E8-D41D789287AA}">
      <dgm:prSet/>
      <dgm:spPr/>
      <dgm:t>
        <a:bodyPr/>
        <a:lstStyle/>
        <a:p>
          <a:endParaRPr lang="en-GB"/>
        </a:p>
      </dgm:t>
    </dgm:pt>
    <dgm:pt modelId="{7154A879-C920-4231-9E87-CA0583527156}">
      <dgm:prSet phldrT="[Text]" custT="1"/>
      <dgm:spPr>
        <a:solidFill>
          <a:srgbClr val="681856"/>
        </a:solidFill>
      </dgm:spPr>
      <dgm:t>
        <a:bodyPr/>
        <a:lstStyle/>
        <a:p>
          <a:r>
            <a:rPr lang="en-GB" sz="1200" b="1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Cost effective models</a:t>
          </a:r>
          <a:endParaRPr lang="en-GB" sz="1200" b="1">
            <a:solidFill>
              <a:schemeClr val="bg1"/>
            </a:solidFill>
          </a:endParaRPr>
        </a:p>
      </dgm:t>
    </dgm:pt>
    <dgm:pt modelId="{2C735C0D-2A75-40C2-A12D-121E74386C32}" type="parTrans" cxnId="{21531BAA-3A32-424C-ABA0-B32B86222E6D}">
      <dgm:prSet/>
      <dgm:spPr/>
      <dgm:t>
        <a:bodyPr/>
        <a:lstStyle/>
        <a:p>
          <a:endParaRPr lang="en-GB"/>
        </a:p>
      </dgm:t>
    </dgm:pt>
    <dgm:pt modelId="{18EB9A19-27C1-438A-909B-9895974CD6CD}" type="sibTrans" cxnId="{21531BAA-3A32-424C-ABA0-B32B86222E6D}">
      <dgm:prSet/>
      <dgm:spPr/>
      <dgm:t>
        <a:bodyPr/>
        <a:lstStyle/>
        <a:p>
          <a:endParaRPr lang="en-GB"/>
        </a:p>
      </dgm:t>
    </dgm:pt>
    <dgm:pt modelId="{620F5A8B-1D4B-4152-96DE-4718CD032834}" type="pres">
      <dgm:prSet presAssocID="{9A134E19-DEC5-463A-8E0C-7D6B50A11D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5019D7-7194-4886-953B-609349465ECC}" type="pres">
      <dgm:prSet presAssocID="{917438AB-77C9-4BFC-949F-99271F459A3D}" presName="centerShape" presStyleLbl="node0" presStyleIdx="0" presStyleCnt="1" custScaleX="134957" custScaleY="131003"/>
      <dgm:spPr/>
    </dgm:pt>
    <dgm:pt modelId="{34BFC6B9-9F0D-4D8B-925E-325BC3643DF3}" type="pres">
      <dgm:prSet presAssocID="{C9B324C6-6F27-4EF3-9B84-3A8CE87FE319}" presName="node" presStyleLbl="node1" presStyleIdx="0" presStyleCnt="4">
        <dgm:presLayoutVars>
          <dgm:bulletEnabled val="1"/>
        </dgm:presLayoutVars>
      </dgm:prSet>
      <dgm:spPr/>
    </dgm:pt>
    <dgm:pt modelId="{92A9F2E8-BCB9-4D97-B501-9B0440AEAD94}" type="pres">
      <dgm:prSet presAssocID="{C9B324C6-6F27-4EF3-9B84-3A8CE87FE319}" presName="dummy" presStyleCnt="0"/>
      <dgm:spPr/>
    </dgm:pt>
    <dgm:pt modelId="{CE85DE20-24D5-43E7-9423-62283CD55B04}" type="pres">
      <dgm:prSet presAssocID="{4869C0F1-528C-4B32-8A1F-2B4C68875B59}" presName="sibTrans" presStyleLbl="sibTrans2D1" presStyleIdx="0" presStyleCnt="4"/>
      <dgm:spPr/>
    </dgm:pt>
    <dgm:pt modelId="{97551BE3-4350-4F32-B776-9FF080A826C3}" type="pres">
      <dgm:prSet presAssocID="{054F5A43-4917-4679-A2B5-78FA8CECCB3F}" presName="node" presStyleLbl="node1" presStyleIdx="1" presStyleCnt="4">
        <dgm:presLayoutVars>
          <dgm:bulletEnabled val="1"/>
        </dgm:presLayoutVars>
      </dgm:prSet>
      <dgm:spPr/>
    </dgm:pt>
    <dgm:pt modelId="{069F2842-4BEA-49E1-8F55-BC9171D5C1F9}" type="pres">
      <dgm:prSet presAssocID="{054F5A43-4917-4679-A2B5-78FA8CECCB3F}" presName="dummy" presStyleCnt="0"/>
      <dgm:spPr/>
    </dgm:pt>
    <dgm:pt modelId="{10D8D8B4-7FDC-4427-A4C5-6134F162170B}" type="pres">
      <dgm:prSet presAssocID="{DF538A45-9368-4FC3-971E-7D46FB39F6A2}" presName="sibTrans" presStyleLbl="sibTrans2D1" presStyleIdx="1" presStyleCnt="4"/>
      <dgm:spPr/>
    </dgm:pt>
    <dgm:pt modelId="{953CCA44-4B66-4A9C-8EF4-D15EC0788388}" type="pres">
      <dgm:prSet presAssocID="{9C43211D-1F53-4C48-9C73-6F5B52E2ACF1}" presName="node" presStyleLbl="node1" presStyleIdx="2" presStyleCnt="4">
        <dgm:presLayoutVars>
          <dgm:bulletEnabled val="1"/>
        </dgm:presLayoutVars>
      </dgm:prSet>
      <dgm:spPr/>
    </dgm:pt>
    <dgm:pt modelId="{2A6D342E-255E-4376-8BAF-951E0F311834}" type="pres">
      <dgm:prSet presAssocID="{9C43211D-1F53-4C48-9C73-6F5B52E2ACF1}" presName="dummy" presStyleCnt="0"/>
      <dgm:spPr/>
    </dgm:pt>
    <dgm:pt modelId="{C391E210-A331-4F68-A693-78F69903DB20}" type="pres">
      <dgm:prSet presAssocID="{3FD8154E-271A-4FE0-9030-B00658D83B54}" presName="sibTrans" presStyleLbl="sibTrans2D1" presStyleIdx="2" presStyleCnt="4"/>
      <dgm:spPr/>
    </dgm:pt>
    <dgm:pt modelId="{E0A5AE01-EB8C-4833-839E-170EE62F7231}" type="pres">
      <dgm:prSet presAssocID="{7154A879-C920-4231-9E87-CA0583527156}" presName="node" presStyleLbl="node1" presStyleIdx="3" presStyleCnt="4" custScaleX="105470">
        <dgm:presLayoutVars>
          <dgm:bulletEnabled val="1"/>
        </dgm:presLayoutVars>
      </dgm:prSet>
      <dgm:spPr/>
    </dgm:pt>
    <dgm:pt modelId="{D5D04675-E575-4D4A-A60F-546E631EC54F}" type="pres">
      <dgm:prSet presAssocID="{7154A879-C920-4231-9E87-CA0583527156}" presName="dummy" presStyleCnt="0"/>
      <dgm:spPr/>
    </dgm:pt>
    <dgm:pt modelId="{C76D055D-3F3B-42AD-9387-287E45127C55}" type="pres">
      <dgm:prSet presAssocID="{18EB9A19-27C1-438A-909B-9895974CD6CD}" presName="sibTrans" presStyleLbl="sibTrans2D1" presStyleIdx="3" presStyleCnt="4"/>
      <dgm:spPr/>
    </dgm:pt>
  </dgm:ptLst>
  <dgm:cxnLst>
    <dgm:cxn modelId="{6CC3C211-4349-4791-A8E8-D41D789287AA}" srcId="{917438AB-77C9-4BFC-949F-99271F459A3D}" destId="{9C43211D-1F53-4C48-9C73-6F5B52E2ACF1}" srcOrd="2" destOrd="0" parTransId="{A0C874EC-4C62-4783-969C-A4A11CA11414}" sibTransId="{3FD8154E-271A-4FE0-9030-B00658D83B54}"/>
    <dgm:cxn modelId="{B3378B12-74D9-4269-A0FB-4C47F755328F}" srcId="{917438AB-77C9-4BFC-949F-99271F459A3D}" destId="{C9B324C6-6F27-4EF3-9B84-3A8CE87FE319}" srcOrd="0" destOrd="0" parTransId="{099ECE36-849B-4A1E-A6E2-58E00FFD796F}" sibTransId="{4869C0F1-528C-4B32-8A1F-2B4C68875B59}"/>
    <dgm:cxn modelId="{4BCB731E-37A8-407D-BCE8-0FBB7B12DBEE}" type="presOf" srcId="{DF538A45-9368-4FC3-971E-7D46FB39F6A2}" destId="{10D8D8B4-7FDC-4427-A4C5-6134F162170B}" srcOrd="0" destOrd="0" presId="urn:microsoft.com/office/officeart/2005/8/layout/radial6"/>
    <dgm:cxn modelId="{E2C70235-4B29-440A-A6A0-614C8A3F83F4}" type="presOf" srcId="{9C43211D-1F53-4C48-9C73-6F5B52E2ACF1}" destId="{953CCA44-4B66-4A9C-8EF4-D15EC0788388}" srcOrd="0" destOrd="0" presId="urn:microsoft.com/office/officeart/2005/8/layout/radial6"/>
    <dgm:cxn modelId="{A4E24E6E-1392-49D8-A4E4-A2A90716426D}" type="presOf" srcId="{917438AB-77C9-4BFC-949F-99271F459A3D}" destId="{CD5019D7-7194-4886-953B-609349465ECC}" srcOrd="0" destOrd="0" presId="urn:microsoft.com/office/officeart/2005/8/layout/radial6"/>
    <dgm:cxn modelId="{9F808C70-FB22-4B10-BC1B-2D0CF3E39409}" type="presOf" srcId="{18EB9A19-27C1-438A-909B-9895974CD6CD}" destId="{C76D055D-3F3B-42AD-9387-287E45127C55}" srcOrd="0" destOrd="0" presId="urn:microsoft.com/office/officeart/2005/8/layout/radial6"/>
    <dgm:cxn modelId="{016E538C-1CD2-425B-99F6-6CF8C6F0E8D0}" type="presOf" srcId="{3FD8154E-271A-4FE0-9030-B00658D83B54}" destId="{C391E210-A331-4F68-A693-78F69903DB20}" srcOrd="0" destOrd="0" presId="urn:microsoft.com/office/officeart/2005/8/layout/radial6"/>
    <dgm:cxn modelId="{D67D5A9E-6C3A-4689-92A0-468E382AFB4D}" type="presOf" srcId="{054F5A43-4917-4679-A2B5-78FA8CECCB3F}" destId="{97551BE3-4350-4F32-B776-9FF080A826C3}" srcOrd="0" destOrd="0" presId="urn:microsoft.com/office/officeart/2005/8/layout/radial6"/>
    <dgm:cxn modelId="{21531BAA-3A32-424C-ABA0-B32B86222E6D}" srcId="{917438AB-77C9-4BFC-949F-99271F459A3D}" destId="{7154A879-C920-4231-9E87-CA0583527156}" srcOrd="3" destOrd="0" parTransId="{2C735C0D-2A75-40C2-A12D-121E74386C32}" sibTransId="{18EB9A19-27C1-438A-909B-9895974CD6CD}"/>
    <dgm:cxn modelId="{4A6E26B9-E647-406A-AB3E-9EA87BEADD54}" srcId="{9A134E19-DEC5-463A-8E0C-7D6B50A11D97}" destId="{917438AB-77C9-4BFC-949F-99271F459A3D}" srcOrd="0" destOrd="0" parTransId="{114B2A24-6576-46EC-8AC2-8307529781F5}" sibTransId="{E2780C21-6B5D-4810-B7A9-570D8E9DEB56}"/>
    <dgm:cxn modelId="{E64F2DC4-BD75-4D2E-B061-35D86E4A6F42}" srcId="{917438AB-77C9-4BFC-949F-99271F459A3D}" destId="{054F5A43-4917-4679-A2B5-78FA8CECCB3F}" srcOrd="1" destOrd="0" parTransId="{E2E46830-D36F-46AD-9595-46B88193C931}" sibTransId="{DF538A45-9368-4FC3-971E-7D46FB39F6A2}"/>
    <dgm:cxn modelId="{98B9B6C4-6F1C-4B80-8257-A003BAC456D7}" type="presOf" srcId="{9A134E19-DEC5-463A-8E0C-7D6B50A11D97}" destId="{620F5A8B-1D4B-4152-96DE-4718CD032834}" srcOrd="0" destOrd="0" presId="urn:microsoft.com/office/officeart/2005/8/layout/radial6"/>
    <dgm:cxn modelId="{5FD12BCD-EBC0-45BF-A1A7-A25A65610908}" type="presOf" srcId="{C9B324C6-6F27-4EF3-9B84-3A8CE87FE319}" destId="{34BFC6B9-9F0D-4D8B-925E-325BC3643DF3}" srcOrd="0" destOrd="0" presId="urn:microsoft.com/office/officeart/2005/8/layout/radial6"/>
    <dgm:cxn modelId="{CE6ACFD4-89B1-4B87-87A2-180D16A65567}" type="presOf" srcId="{4869C0F1-528C-4B32-8A1F-2B4C68875B59}" destId="{CE85DE20-24D5-43E7-9423-62283CD55B04}" srcOrd="0" destOrd="0" presId="urn:microsoft.com/office/officeart/2005/8/layout/radial6"/>
    <dgm:cxn modelId="{618875D6-DA41-467A-A470-0D00A4B4F3A2}" type="presOf" srcId="{7154A879-C920-4231-9E87-CA0583527156}" destId="{E0A5AE01-EB8C-4833-839E-170EE62F7231}" srcOrd="0" destOrd="0" presId="urn:microsoft.com/office/officeart/2005/8/layout/radial6"/>
    <dgm:cxn modelId="{4D1F470F-622C-43EB-94CC-BCD3AFAA1951}" type="presParOf" srcId="{620F5A8B-1D4B-4152-96DE-4718CD032834}" destId="{CD5019D7-7194-4886-953B-609349465ECC}" srcOrd="0" destOrd="0" presId="urn:microsoft.com/office/officeart/2005/8/layout/radial6"/>
    <dgm:cxn modelId="{BE288F65-97BA-46CE-866E-CAF9551ADD21}" type="presParOf" srcId="{620F5A8B-1D4B-4152-96DE-4718CD032834}" destId="{34BFC6B9-9F0D-4D8B-925E-325BC3643DF3}" srcOrd="1" destOrd="0" presId="urn:microsoft.com/office/officeart/2005/8/layout/radial6"/>
    <dgm:cxn modelId="{D95F3A93-BF50-4EE8-B716-1ED10FC73C6F}" type="presParOf" srcId="{620F5A8B-1D4B-4152-96DE-4718CD032834}" destId="{92A9F2E8-BCB9-4D97-B501-9B0440AEAD94}" srcOrd="2" destOrd="0" presId="urn:microsoft.com/office/officeart/2005/8/layout/radial6"/>
    <dgm:cxn modelId="{53AC1F3A-0610-46BF-B011-1C3C962AF508}" type="presParOf" srcId="{620F5A8B-1D4B-4152-96DE-4718CD032834}" destId="{CE85DE20-24D5-43E7-9423-62283CD55B04}" srcOrd="3" destOrd="0" presId="urn:microsoft.com/office/officeart/2005/8/layout/radial6"/>
    <dgm:cxn modelId="{FAD5EDEC-0711-4F9E-8B0F-E3A99AF66AEE}" type="presParOf" srcId="{620F5A8B-1D4B-4152-96DE-4718CD032834}" destId="{97551BE3-4350-4F32-B776-9FF080A826C3}" srcOrd="4" destOrd="0" presId="urn:microsoft.com/office/officeart/2005/8/layout/radial6"/>
    <dgm:cxn modelId="{1FB7EA61-759D-4DF2-A17C-0C7B0FE307C3}" type="presParOf" srcId="{620F5A8B-1D4B-4152-96DE-4718CD032834}" destId="{069F2842-4BEA-49E1-8F55-BC9171D5C1F9}" srcOrd="5" destOrd="0" presId="urn:microsoft.com/office/officeart/2005/8/layout/radial6"/>
    <dgm:cxn modelId="{B91F716D-B09F-4456-9AA5-4F4D119A2B67}" type="presParOf" srcId="{620F5A8B-1D4B-4152-96DE-4718CD032834}" destId="{10D8D8B4-7FDC-4427-A4C5-6134F162170B}" srcOrd="6" destOrd="0" presId="urn:microsoft.com/office/officeart/2005/8/layout/radial6"/>
    <dgm:cxn modelId="{6CD5668A-1B7F-4D77-83D5-1889685661C6}" type="presParOf" srcId="{620F5A8B-1D4B-4152-96DE-4718CD032834}" destId="{953CCA44-4B66-4A9C-8EF4-D15EC0788388}" srcOrd="7" destOrd="0" presId="urn:microsoft.com/office/officeart/2005/8/layout/radial6"/>
    <dgm:cxn modelId="{3C69CC38-0CB5-4F9D-9DB5-8580CDC502F3}" type="presParOf" srcId="{620F5A8B-1D4B-4152-96DE-4718CD032834}" destId="{2A6D342E-255E-4376-8BAF-951E0F311834}" srcOrd="8" destOrd="0" presId="urn:microsoft.com/office/officeart/2005/8/layout/radial6"/>
    <dgm:cxn modelId="{74E3FBC3-0E48-4BE4-93DC-AD02D183E97C}" type="presParOf" srcId="{620F5A8B-1D4B-4152-96DE-4718CD032834}" destId="{C391E210-A331-4F68-A693-78F69903DB20}" srcOrd="9" destOrd="0" presId="urn:microsoft.com/office/officeart/2005/8/layout/radial6"/>
    <dgm:cxn modelId="{5919C3E4-B6FC-4925-96A2-3816BD7C625C}" type="presParOf" srcId="{620F5A8B-1D4B-4152-96DE-4718CD032834}" destId="{E0A5AE01-EB8C-4833-839E-170EE62F7231}" srcOrd="10" destOrd="0" presId="urn:microsoft.com/office/officeart/2005/8/layout/radial6"/>
    <dgm:cxn modelId="{945C0CEE-CC09-4623-8EEA-9651F323ED25}" type="presParOf" srcId="{620F5A8B-1D4B-4152-96DE-4718CD032834}" destId="{D5D04675-E575-4D4A-A60F-546E631EC54F}" srcOrd="11" destOrd="0" presId="urn:microsoft.com/office/officeart/2005/8/layout/radial6"/>
    <dgm:cxn modelId="{CAEEFEEB-9E9E-4BBE-91F0-132B11D8F8B7}" type="presParOf" srcId="{620F5A8B-1D4B-4152-96DE-4718CD032834}" destId="{C76D055D-3F3B-42AD-9387-287E45127C5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D055D-3F3B-42AD-9387-287E45127C55}">
      <dsp:nvSpPr>
        <dsp:cNvPr id="0" name=""/>
        <dsp:cNvSpPr/>
      </dsp:nvSpPr>
      <dsp:spPr>
        <a:xfrm>
          <a:off x="4438021" y="618796"/>
          <a:ext cx="4128697" cy="4128697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1E210-A331-4F68-A693-78F69903DB20}">
      <dsp:nvSpPr>
        <dsp:cNvPr id="0" name=""/>
        <dsp:cNvSpPr/>
      </dsp:nvSpPr>
      <dsp:spPr>
        <a:xfrm>
          <a:off x="4438021" y="618796"/>
          <a:ext cx="4128697" cy="4128697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8D8B4-7FDC-4427-A4C5-6134F162170B}">
      <dsp:nvSpPr>
        <dsp:cNvPr id="0" name=""/>
        <dsp:cNvSpPr/>
      </dsp:nvSpPr>
      <dsp:spPr>
        <a:xfrm>
          <a:off x="4438021" y="618796"/>
          <a:ext cx="4128697" cy="4128697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85DE20-24D5-43E7-9423-62283CD55B04}">
      <dsp:nvSpPr>
        <dsp:cNvPr id="0" name=""/>
        <dsp:cNvSpPr/>
      </dsp:nvSpPr>
      <dsp:spPr>
        <a:xfrm>
          <a:off x="4438021" y="618796"/>
          <a:ext cx="4128697" cy="4128697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019D7-7194-4886-953B-609349465ECC}">
      <dsp:nvSpPr>
        <dsp:cNvPr id="0" name=""/>
        <dsp:cNvSpPr/>
      </dsp:nvSpPr>
      <dsp:spPr>
        <a:xfrm>
          <a:off x="5220505" y="1438837"/>
          <a:ext cx="2563729" cy="2488616"/>
        </a:xfrm>
        <a:prstGeom prst="ellipse">
          <a:avLst/>
        </a:prstGeom>
        <a:solidFill>
          <a:srgbClr val="6818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u="sng" kern="1200">
              <a:latin typeface="Poppins" panose="00000500000000000000" pitchFamily="2" charset="0"/>
              <a:cs typeface="Poppins" panose="00000500000000000000" pitchFamily="2" charset="0"/>
            </a:rPr>
            <a:t>NATIONAL</a:t>
          </a:r>
          <a:r>
            <a:rPr lang="en-GB" sz="1700" b="1" kern="1200">
              <a:latin typeface="Poppins" panose="00000500000000000000" pitchFamily="2" charset="0"/>
              <a:cs typeface="Poppins" panose="00000500000000000000" pitchFamily="2" charset="0"/>
            </a:rPr>
            <a:t> AMBITION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Poppins" panose="00000500000000000000" pitchFamily="2" charset="0"/>
              <a:cs typeface="Poppins" panose="00000500000000000000" pitchFamily="2" charset="0"/>
            </a:rPr>
            <a:t>For VI Centres of Excellence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Poppins" panose="00000500000000000000" pitchFamily="2" charset="0"/>
              <a:cs typeface="Poppins" panose="00000500000000000000" pitchFamily="2" charset="0"/>
            </a:rPr>
            <a:t>where needed</a:t>
          </a:r>
        </a:p>
      </dsp:txBody>
      <dsp:txXfrm>
        <a:off x="5595954" y="1803286"/>
        <a:ext cx="1812831" cy="1759718"/>
      </dsp:txXfrm>
    </dsp:sp>
    <dsp:sp modelId="{34BFC6B9-9F0D-4D8B-925E-325BC3643DF3}">
      <dsp:nvSpPr>
        <dsp:cNvPr id="0" name=""/>
        <dsp:cNvSpPr/>
      </dsp:nvSpPr>
      <dsp:spPr>
        <a:xfrm>
          <a:off x="5837488" y="1785"/>
          <a:ext cx="1329764" cy="1329764"/>
        </a:xfrm>
        <a:prstGeom prst="ellipse">
          <a:avLst/>
        </a:prstGeom>
        <a:solidFill>
          <a:srgbClr val="6818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  <a:effectLst/>
              <a:latin typeface="Poppins "/>
              <a:ea typeface="Aptos" panose="020B0004020202020204" pitchFamily="34" charset="0"/>
              <a:cs typeface="Arial" panose="020B0604020202020204" pitchFamily="34" charset="0"/>
            </a:rPr>
            <a:t>Agile model of delivery</a:t>
          </a:r>
          <a:endParaRPr lang="en-GB" sz="1200" b="1" kern="1200">
            <a:solidFill>
              <a:schemeClr val="bg1"/>
            </a:solidFill>
          </a:endParaRPr>
        </a:p>
      </dsp:txBody>
      <dsp:txXfrm>
        <a:off x="6032227" y="196524"/>
        <a:ext cx="940286" cy="940286"/>
      </dsp:txXfrm>
    </dsp:sp>
    <dsp:sp modelId="{97551BE3-4350-4F32-B776-9FF080A826C3}">
      <dsp:nvSpPr>
        <dsp:cNvPr id="0" name=""/>
        <dsp:cNvSpPr/>
      </dsp:nvSpPr>
      <dsp:spPr>
        <a:xfrm>
          <a:off x="7853965" y="2018263"/>
          <a:ext cx="1329764" cy="1329764"/>
        </a:xfrm>
        <a:prstGeom prst="ellipse">
          <a:avLst/>
        </a:prstGeom>
        <a:solidFill>
          <a:srgbClr val="6818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Equity of access and inclusion for </a:t>
          </a:r>
          <a:r>
            <a:rPr lang="en-GB" sz="1100" b="1" u="sng" kern="120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ALL</a:t>
          </a:r>
          <a:r>
            <a:rPr lang="en-GB" sz="1100" b="1" kern="120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 VI CYP</a:t>
          </a:r>
        </a:p>
      </dsp:txBody>
      <dsp:txXfrm>
        <a:off x="8048704" y="2213002"/>
        <a:ext cx="940286" cy="940286"/>
      </dsp:txXfrm>
    </dsp:sp>
    <dsp:sp modelId="{953CCA44-4B66-4A9C-8EF4-D15EC0788388}">
      <dsp:nvSpPr>
        <dsp:cNvPr id="0" name=""/>
        <dsp:cNvSpPr/>
      </dsp:nvSpPr>
      <dsp:spPr>
        <a:xfrm>
          <a:off x="5837488" y="4034740"/>
          <a:ext cx="1329764" cy="1329764"/>
        </a:xfrm>
        <a:prstGeom prst="ellipse">
          <a:avLst/>
        </a:prstGeom>
        <a:solidFill>
          <a:srgbClr val="6818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Meets regional needs</a:t>
          </a:r>
          <a:endParaRPr lang="en-GB" sz="1100" b="1" kern="1200">
            <a:solidFill>
              <a:schemeClr val="bg1"/>
            </a:solidFill>
          </a:endParaRPr>
        </a:p>
      </dsp:txBody>
      <dsp:txXfrm>
        <a:off x="6032227" y="4229479"/>
        <a:ext cx="940286" cy="940286"/>
      </dsp:txXfrm>
    </dsp:sp>
    <dsp:sp modelId="{E0A5AE01-EB8C-4833-839E-170EE62F7231}">
      <dsp:nvSpPr>
        <dsp:cNvPr id="0" name=""/>
        <dsp:cNvSpPr/>
      </dsp:nvSpPr>
      <dsp:spPr>
        <a:xfrm>
          <a:off x="3784641" y="2018263"/>
          <a:ext cx="1402502" cy="1329764"/>
        </a:xfrm>
        <a:prstGeom prst="ellipse">
          <a:avLst/>
        </a:prstGeom>
        <a:solidFill>
          <a:srgbClr val="68185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rPr>
            <a:t>Cost effective models</a:t>
          </a:r>
          <a:endParaRPr lang="en-GB" sz="1200" b="1" kern="1200">
            <a:solidFill>
              <a:schemeClr val="bg1"/>
            </a:solidFill>
          </a:endParaRPr>
        </a:p>
      </dsp:txBody>
      <dsp:txXfrm>
        <a:off x="3990033" y="2213002"/>
        <a:ext cx="991718" cy="940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4FEF7-25E9-489E-828B-39B5D29849C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64937-3F2E-4BC3-BC85-B557CBD69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43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BD72-16C0-A020-D886-0534F57FE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D2DDF-543F-AECC-1B81-DBE4CD1572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52D0-AE19-C10A-6307-6EEF2962D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FAE5F-B25F-D823-BE7A-17932BCA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EC194-0A02-801F-7708-AF657740F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2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15E7-9188-1E0C-0060-6C69E951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AAB9B4-5975-2E3A-AD5C-A925C495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9F2E2-41FC-F683-FA32-0C03E488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DD083-0B21-15D9-29B6-B9F209EC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94D5-A185-721A-36B2-A25FCBEB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9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76150-D1C1-DF9D-C606-25D9856AE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4F946-ACA4-B892-8072-3737C8E08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453C1-5245-9EF7-B94D-91D6C206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61A-6B56-5447-BDD8-27F43456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49B74-5A86-0341-02D6-85473D43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0F6C-0423-42A9-56CA-70C6B64A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E97CA-2059-55A7-A955-7C0C3B5D7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4FC3A-37FC-7354-5ABB-197EFA766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D0CAA-10AA-619A-41E3-0781E59E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D950-2F2B-28D0-060D-F155926E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16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FB5B-175E-E567-4198-4EDFABD2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6053E-CCAA-473F-F9B3-A0ECFBFBE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BAFC3-002F-3239-29F4-1C0E6A096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28151-10EE-BEC5-5E71-8CD1DFD24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068B-A472-FCA5-7E64-86BB4F770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0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B42F-2780-0841-AA65-E4265C60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72ADB-D3DD-FC54-EE6D-0BBF5AF99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165BE-5879-62EE-462A-1247C62BE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ADCD6-8A30-E6C6-ABD6-51D92C06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23044-6DD0-50D3-A450-8A03F5D8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C8BB5-FB27-92FF-C965-80E9F5D4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023F-5379-C443-0B8E-14F9C31E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AB103-CE1E-B5AD-DF6E-C8C47E613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EC6C8-32AC-0A0C-DB02-C922F9B44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5FCF7-13E4-4396-F226-CC3EF4935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774EE-B424-431A-611A-93BBB91292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D0216-0585-98AA-EAF0-9860786C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079D52-97BD-A468-C86F-5438178A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E1B67-32D0-9329-6186-AA61BA02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45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71AE-3656-D0EB-8B0E-EEED7D8F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3A23E8-E3F7-DDFF-7B92-AEC7F7AC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7AEFD-3584-97F3-BBC5-E8F4C563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F1773-FAFB-B45F-3230-410EA649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4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7E9D67-7227-D3D2-E3FF-8AA2B14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04C8F-9339-86CF-D4A4-0D567532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F5448-E578-5533-8805-5DFA36AF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5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3155-9A1A-7FFB-CD0C-01CEEDCD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E211-69FC-073A-55FF-8C074367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D6D0F-E54F-707C-B823-3FDC8B99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1FAE9-F2C7-7655-AB1B-0F96259FE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213B1-AB2E-DD87-20EA-5325760E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62092-53C9-2D25-9140-026D904B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35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C83A-B8DF-1220-8858-A33E87C1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2A9CB-13C1-51FA-4177-B9CBA7347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E4A8D-DE5F-C916-59CF-18CC6A252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A77CA-7AC7-8BEA-6847-A76EF8744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6D7D5-6A97-97AC-4193-5FD1AC0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15DDA-552C-395B-9AAF-58BB164D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0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B6FE9-31D3-E048-8FE4-231C5942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A0AC2-81DF-3B8E-B460-6D2D2EEE4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F1CD7-5895-5076-2406-C7BBE5B8A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310B57-137E-4738-8DE8-CFBB54343F69}" type="datetimeFigureOut">
              <a:rPr lang="en-GB" smtClean="0"/>
              <a:t>04/11/2025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90E55-C5AA-1CF4-79B7-54E45C61D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71876-52BE-9256-E1CC-803B46DB2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FAAFC5-5F1B-4431-8D24-BA0D1F1BA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C297-A868-A795-8590-F1E5F44C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F34EF89-400B-43A2-2A8B-EB9445BCE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08" y="369684"/>
            <a:ext cx="5723192" cy="665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10F2C9-7FFD-8689-D135-8DAFE08EAE9A}"/>
              </a:ext>
            </a:extLst>
          </p:cNvPr>
          <p:cNvSpPr txBox="1"/>
          <p:nvPr/>
        </p:nvSpPr>
        <p:spPr>
          <a:xfrm>
            <a:off x="4524374" y="4766185"/>
            <a:ext cx="6991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latin typeface="Poppins" panose="00000500000000000000" pitchFamily="2" charset="0"/>
                <a:cs typeface="Poppins" panose="00000500000000000000" pitchFamily="2" charset="0"/>
              </a:rPr>
              <a:t>Inclusive education  </a:t>
            </a:r>
          </a:p>
          <a:p>
            <a:r>
              <a:rPr lang="en-GB" sz="4800" b="1">
                <a:latin typeface="Poppins" panose="00000500000000000000" pitchFamily="2" charset="0"/>
                <a:cs typeface="Poppins" panose="00000500000000000000" pitchFamily="2" charset="0"/>
              </a:rPr>
              <a:t>Equity of opportunity</a:t>
            </a:r>
          </a:p>
        </p:txBody>
      </p:sp>
      <p:pic>
        <p:nvPicPr>
          <p:cNvPr id="19" name="Picture 18" descr="A sign on a wall&#10;">
            <a:extLst>
              <a:ext uri="{FF2B5EF4-FFF2-40B4-BE49-F238E27FC236}">
                <a16:creationId xmlns:a16="http://schemas.microsoft.com/office/drawing/2014/main" id="{77136C65-9F54-C20E-4036-FDE7CBDF9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76" y="634410"/>
            <a:ext cx="5218722" cy="3480390"/>
          </a:xfrm>
          <a:prstGeom prst="rect">
            <a:avLst/>
          </a:prstGeom>
        </p:spPr>
      </p:pic>
      <p:pic>
        <p:nvPicPr>
          <p:cNvPr id="21" name="Picture 20" descr="A person typing on a machine&#10;&#10;AI-generated content may be incorrect.">
            <a:extLst>
              <a:ext uri="{FF2B5EF4-FFF2-40B4-BE49-F238E27FC236}">
                <a16:creationId xmlns:a16="http://schemas.microsoft.com/office/drawing/2014/main" id="{197E802E-7823-826B-F980-677CA41EB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6" y="4766185"/>
            <a:ext cx="2658530" cy="1772986"/>
          </a:xfrm>
          <a:prstGeom prst="rect">
            <a:avLst/>
          </a:prstGeom>
        </p:spPr>
      </p:pic>
      <p:pic>
        <p:nvPicPr>
          <p:cNvPr id="23" name="Picture 22" descr="A person standing next to a bus">
            <a:extLst>
              <a:ext uri="{FF2B5EF4-FFF2-40B4-BE49-F238E27FC236}">
                <a16:creationId xmlns:a16="http://schemas.microsoft.com/office/drawing/2014/main" id="{65987728-4345-3BEB-148C-D9079C1747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6" y="1511842"/>
            <a:ext cx="4446315" cy="2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88BF-D802-5ED1-02D9-B62CC5FBD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C5D15E-24E9-98AB-E8DE-484221914E84}"/>
              </a:ext>
            </a:extLst>
          </p:cNvPr>
          <p:cNvSpPr/>
          <p:nvPr/>
        </p:nvSpPr>
        <p:spPr>
          <a:xfrm>
            <a:off x="6693391" y="3176341"/>
            <a:ext cx="4611189" cy="953589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u="sng">
                <a:latin typeface="Poppins" panose="00000500000000000000" pitchFamily="2" charset="0"/>
                <a:cs typeface="Poppins" panose="00000500000000000000" pitchFamily="2" charset="0"/>
              </a:rPr>
              <a:t>NEW</a:t>
            </a:r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: VI Centres of Excellence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2A9B08-7662-9861-A8BF-FD1B69DEA2B5}"/>
              </a:ext>
            </a:extLst>
          </p:cNvPr>
          <p:cNvSpPr/>
          <p:nvPr/>
        </p:nvSpPr>
        <p:spPr>
          <a:xfrm>
            <a:off x="865697" y="3176342"/>
            <a:ext cx="4715690" cy="95358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Providing the best in further education </a:t>
            </a:r>
          </a:p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for vision impaired young people through our hybrid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2C176-9BB3-880C-C17E-FE1C77F18D49}"/>
              </a:ext>
            </a:extLst>
          </p:cNvPr>
          <p:cNvSpPr/>
          <p:nvPr/>
        </p:nvSpPr>
        <p:spPr>
          <a:xfrm>
            <a:off x="3357374" y="4370713"/>
            <a:ext cx="2242456" cy="192023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Seamless hybrid combination of VI specialist education with mainstream access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The perfect balance of education inclusion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B7430-6B10-9210-CD6B-1B373981937C}"/>
              </a:ext>
            </a:extLst>
          </p:cNvPr>
          <p:cNvSpPr/>
          <p:nvPr/>
        </p:nvSpPr>
        <p:spPr>
          <a:xfrm>
            <a:off x="844730" y="4370714"/>
            <a:ext cx="2242456" cy="192023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RSBC Dorton 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College of Further Education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Established college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Based in Bromley southeast London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052DB-6331-772A-C5E4-F138433AD0A5}"/>
              </a:ext>
            </a:extLst>
          </p:cNvPr>
          <p:cNvSpPr/>
          <p:nvPr/>
        </p:nvSpPr>
        <p:spPr>
          <a:xfrm>
            <a:off x="7451200" y="4370713"/>
            <a:ext cx="1449977" cy="1920239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Specialist support 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on site 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in education settings</a:t>
            </a:r>
            <a:endParaRPr lang="en-GB" sz="105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9D03D2-DCF9-B949-E951-220D6C796D84}"/>
              </a:ext>
            </a:extLst>
          </p:cNvPr>
          <p:cNvSpPr/>
          <p:nvPr/>
        </p:nvSpPr>
        <p:spPr>
          <a:xfrm>
            <a:off x="10673846" y="4370713"/>
            <a:ext cx="1449977" cy="1920239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Training education professionals – wider awareness</a:t>
            </a:r>
            <a:endParaRPr lang="en-GB" sz="105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0CC96-BC71-2705-09A8-D2F308DBAB3F}"/>
              </a:ext>
            </a:extLst>
          </p:cNvPr>
          <p:cNvSpPr/>
          <p:nvPr/>
        </p:nvSpPr>
        <p:spPr>
          <a:xfrm>
            <a:off x="9062523" y="4370713"/>
            <a:ext cx="1449977" cy="1920239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Wider production of specialist VI learning resources and materials</a:t>
            </a:r>
            <a:endParaRPr lang="en-GB" sz="105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Graphic 10" descr="Books outline">
            <a:extLst>
              <a:ext uri="{FF2B5EF4-FFF2-40B4-BE49-F238E27FC236}">
                <a16:creationId xmlns:a16="http://schemas.microsoft.com/office/drawing/2014/main" id="{2613B2CF-B194-8CAF-188D-E636E7A5A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8060" y="2257306"/>
            <a:ext cx="678253" cy="678253"/>
          </a:xfrm>
          <a:prstGeom prst="rect">
            <a:avLst/>
          </a:prstGeom>
        </p:spPr>
      </p:pic>
      <p:pic>
        <p:nvPicPr>
          <p:cNvPr id="13" name="Graphic 12" descr="Teacher outline">
            <a:extLst>
              <a:ext uri="{FF2B5EF4-FFF2-40B4-BE49-F238E27FC236}">
                <a16:creationId xmlns:a16="http://schemas.microsoft.com/office/drawing/2014/main" id="{E5A09986-5FFC-53C8-9983-B283AC80F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9093" y="2207219"/>
            <a:ext cx="914400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3C644B-B8EF-0A66-951B-DC1653FC9B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00" y="567047"/>
            <a:ext cx="5723192" cy="66508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0AF51E9-C894-8BB7-F54F-6FBF041B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535" y="1464105"/>
            <a:ext cx="4233976" cy="725609"/>
          </a:xfrm>
        </p:spPr>
        <p:txBody>
          <a:bodyPr>
            <a:noAutofit/>
          </a:bodyPr>
          <a:lstStyle/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Expansion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96DD4B6-162A-7C65-8DAB-929F7B4E81C7}"/>
              </a:ext>
            </a:extLst>
          </p:cNvPr>
          <p:cNvSpPr txBox="1">
            <a:spLocks/>
          </p:cNvSpPr>
          <p:nvPr/>
        </p:nvSpPr>
        <p:spPr>
          <a:xfrm>
            <a:off x="671965" y="1482272"/>
            <a:ext cx="5880461" cy="725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Dorton College of Further Education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47962B-9BC0-67A1-C4BF-14D3190F441C}"/>
              </a:ext>
            </a:extLst>
          </p:cNvPr>
          <p:cNvSpPr/>
          <p:nvPr/>
        </p:nvSpPr>
        <p:spPr>
          <a:xfrm>
            <a:off x="5920550" y="4380074"/>
            <a:ext cx="1449977" cy="1920239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u="sng">
                <a:latin typeface="Poppins" panose="00000500000000000000" pitchFamily="2" charset="0"/>
                <a:cs typeface="Poppins" panose="00000500000000000000" pitchFamily="2" charset="0"/>
              </a:rPr>
              <a:t>NEW</a:t>
            </a:r>
            <a:r>
              <a:rPr lang="en-GB" sz="1050" b="1">
                <a:latin typeface="Poppins" panose="00000500000000000000" pitchFamily="2" charset="0"/>
                <a:cs typeface="Poppins" panose="00000500000000000000" pitchFamily="2" charset="0"/>
              </a:rPr>
              <a:t>: EXPANSION</a:t>
            </a:r>
          </a:p>
          <a:p>
            <a:pPr algn="ctr"/>
            <a:r>
              <a:rPr lang="en-GB" sz="1050" b="1">
                <a:latin typeface="Poppins" panose="00000500000000000000" pitchFamily="2" charset="0"/>
                <a:cs typeface="Poppins" panose="00000500000000000000" pitchFamily="2" charset="0"/>
              </a:rPr>
              <a:t>Phase 1</a:t>
            </a:r>
          </a:p>
          <a:p>
            <a:pPr algn="ctr"/>
            <a:endParaRPr lang="en-GB" sz="105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050" b="1">
                <a:latin typeface="Poppins" panose="00000500000000000000" pitchFamily="2" charset="0"/>
                <a:cs typeface="Poppins" panose="00000500000000000000" pitchFamily="2" charset="0"/>
              </a:rPr>
              <a:t>Surrey VI Centre of Excellence</a:t>
            </a:r>
          </a:p>
          <a:p>
            <a:pPr algn="ctr"/>
            <a:endParaRPr lang="en-GB" sz="105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050" b="1">
                <a:latin typeface="Poppins" panose="00000500000000000000" pitchFamily="2" charset="0"/>
                <a:cs typeface="Poppins" panose="00000500000000000000" pitchFamily="2" charset="0"/>
              </a:rPr>
              <a:t>Hosted by Nescot, based in Epsom </a:t>
            </a:r>
          </a:p>
        </p:txBody>
      </p:sp>
    </p:spTree>
    <p:extLst>
      <p:ext uri="{BB962C8B-B14F-4D97-AF65-F5344CB8AC3E}">
        <p14:creationId xmlns:p14="http://schemas.microsoft.com/office/powerpoint/2010/main" val="1379192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2FBB6-6799-6023-84F5-611077D1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DA370E-0E6E-2972-32C4-1A0B45632715}"/>
              </a:ext>
            </a:extLst>
          </p:cNvPr>
          <p:cNvSpPr/>
          <p:nvPr/>
        </p:nvSpPr>
        <p:spPr>
          <a:xfrm>
            <a:off x="7736287" y="5824124"/>
            <a:ext cx="4076955" cy="603837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u="sng">
                <a:latin typeface="Poppins" panose="00000500000000000000" pitchFamily="2" charset="0"/>
                <a:cs typeface="Poppins" panose="00000500000000000000" pitchFamily="2" charset="0"/>
              </a:rPr>
              <a:t>Inclusive</a:t>
            </a:r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 Education for VI students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AE01E-A2AC-570A-6F5A-408BAF5219A7}"/>
              </a:ext>
            </a:extLst>
          </p:cNvPr>
          <p:cNvSpPr/>
          <p:nvPr/>
        </p:nvSpPr>
        <p:spPr>
          <a:xfrm>
            <a:off x="249751" y="2635623"/>
            <a:ext cx="2242456" cy="924107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Partnerships with GFE’s, Sixth Forms and Vocational providers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1B424-0EB9-690E-290E-32CCB2E7DB48}"/>
              </a:ext>
            </a:extLst>
          </p:cNvPr>
          <p:cNvSpPr/>
          <p:nvPr/>
        </p:nvSpPr>
        <p:spPr>
          <a:xfrm>
            <a:off x="249751" y="1516850"/>
            <a:ext cx="2242456" cy="953589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More than tripled student numbers in recent years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2CFDBC-EC6E-A1B8-63F0-5B7D270F1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51" y="312927"/>
            <a:ext cx="5723192" cy="66508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560B51F-5F48-4550-2B3B-71CE481AFE2B}"/>
              </a:ext>
            </a:extLst>
          </p:cNvPr>
          <p:cNvSpPr txBox="1">
            <a:spLocks/>
          </p:cNvSpPr>
          <p:nvPr/>
        </p:nvSpPr>
        <p:spPr>
          <a:xfrm>
            <a:off x="2332771" y="1033876"/>
            <a:ext cx="6504481" cy="725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Poppins" panose="00000500000000000000" pitchFamily="2" charset="0"/>
                <a:cs typeface="Poppins" panose="00000500000000000000" pitchFamily="2" charset="0"/>
              </a:rPr>
              <a:t>Dorton College of Further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FD252-B933-0CB4-09C7-46599CC51026}"/>
              </a:ext>
            </a:extLst>
          </p:cNvPr>
          <p:cNvSpPr/>
          <p:nvPr/>
        </p:nvSpPr>
        <p:spPr>
          <a:xfrm>
            <a:off x="8107591" y="2819854"/>
            <a:ext cx="3705651" cy="2691268"/>
          </a:xfrm>
          <a:prstGeom prst="rect">
            <a:avLst/>
          </a:prstGeom>
          <a:solidFill>
            <a:srgbClr val="27A4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Partnerships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Bracknell and Wokingham College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Farnham Sixth Form College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Hertford Regional College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Croydon College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Nescot College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LSEC Orpington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LSEC Bromley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F89D50-749A-15D3-03FD-A31BCF8E7BB2}"/>
              </a:ext>
            </a:extLst>
          </p:cNvPr>
          <p:cNvSpPr/>
          <p:nvPr/>
        </p:nvSpPr>
        <p:spPr>
          <a:xfrm>
            <a:off x="249751" y="3710615"/>
            <a:ext cx="2242456" cy="924106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Extensive range of mainstream courses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C0755-D711-01E0-060A-C351625B72AC}"/>
              </a:ext>
            </a:extLst>
          </p:cNvPr>
          <p:cNvSpPr/>
          <p:nvPr/>
        </p:nvSpPr>
        <p:spPr>
          <a:xfrm>
            <a:off x="249751" y="4789662"/>
            <a:ext cx="2242456" cy="924107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>
                <a:latin typeface="Poppins" panose="00000500000000000000" pitchFamily="2" charset="0"/>
                <a:cs typeface="Poppins" panose="00000500000000000000" pitchFamily="2" charset="0"/>
              </a:rPr>
              <a:t>40,000 </a:t>
            </a:r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hours of VI inclusive education 2025-26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92896A-366C-3025-9079-8043317C7914}"/>
              </a:ext>
            </a:extLst>
          </p:cNvPr>
          <p:cNvSpPr/>
          <p:nvPr/>
        </p:nvSpPr>
        <p:spPr>
          <a:xfrm>
            <a:off x="3565855" y="1815353"/>
            <a:ext cx="3705651" cy="4700271"/>
          </a:xfrm>
          <a:prstGeom prst="rect">
            <a:avLst/>
          </a:prstGeom>
          <a:solidFill>
            <a:srgbClr val="C53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Hybrid Model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3 days at mainstream as a Dorton student with Dorton LSA.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2 days at VI hub doing VI specialist learning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All work resourced so student has access to learning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Robust Service Level Agreement in place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Our research shows students prefer this inclusive education approach to any other type of provision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20 years working as a hybrid college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Picture 17" descr="A close-up of a hand on a notebook">
            <a:extLst>
              <a:ext uri="{FF2B5EF4-FFF2-40B4-BE49-F238E27FC236}">
                <a16:creationId xmlns:a16="http://schemas.microsoft.com/office/drawing/2014/main" id="{B9EAA7A2-BB6C-FD93-60DE-1676289B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24" y="228338"/>
            <a:ext cx="2662518" cy="17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C5935-DA1B-1DAE-122A-BDE1A79AA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7B3D4D8-A9D9-8773-D699-348F9C31E27D}"/>
              </a:ext>
            </a:extLst>
          </p:cNvPr>
          <p:cNvSpPr txBox="1"/>
          <p:nvPr/>
        </p:nvSpPr>
        <p:spPr>
          <a:xfrm>
            <a:off x="9077407" y="4263980"/>
            <a:ext cx="212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Investigate Governance structure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9027C-8657-B7EA-C1F3-93BDE6718851}"/>
              </a:ext>
            </a:extLst>
          </p:cNvPr>
          <p:cNvSpPr txBox="1"/>
          <p:nvPr/>
        </p:nvSpPr>
        <p:spPr>
          <a:xfrm>
            <a:off x="697806" y="2079708"/>
            <a:ext cx="212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Explore Phase II settings in parallel 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1151BB57-3952-9D52-E769-E5E36496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" y="84038"/>
            <a:ext cx="1930839" cy="1163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E8D73A-69EB-457D-534A-E2E8F33359C8}"/>
              </a:ext>
            </a:extLst>
          </p:cNvPr>
          <p:cNvSpPr txBox="1"/>
          <p:nvPr/>
        </p:nvSpPr>
        <p:spPr>
          <a:xfrm>
            <a:off x="2395579" y="212493"/>
            <a:ext cx="9029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u="sng">
                <a:latin typeface="Poppins" panose="00000500000000000000" pitchFamily="2" charset="0"/>
                <a:cs typeface="Poppins" panose="00000500000000000000" pitchFamily="2" charset="0"/>
              </a:rPr>
              <a:t>Services</a:t>
            </a:r>
            <a:r>
              <a:rPr lang="en-GB" sz="3200" b="1">
                <a:latin typeface="Poppins" panose="00000500000000000000" pitchFamily="2" charset="0"/>
                <a:cs typeface="Poppins" panose="00000500000000000000" pitchFamily="2" charset="0"/>
              </a:rPr>
              <a:t> - Support, information, skills, social, fun and advocacy</a:t>
            </a:r>
            <a:endParaRPr lang="en-GB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4D2FBC-548B-A58C-A403-55A4FD577015}"/>
              </a:ext>
            </a:extLst>
          </p:cNvPr>
          <p:cNvSpPr txBox="1"/>
          <p:nvPr/>
        </p:nvSpPr>
        <p:spPr>
          <a:xfrm>
            <a:off x="133718" y="1431591"/>
            <a:ext cx="2847300" cy="3077766"/>
          </a:xfrm>
          <a:prstGeom prst="rect">
            <a:avLst/>
          </a:prstGeom>
          <a:solidFill>
            <a:srgbClr val="27A4A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entury Gothic"/>
              </a:rPr>
              <a:t>Activity Programme: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Social and peer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Skills based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Sports and fitness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Fun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 panose="020B0502020202020204" pitchFamily="34" charset="0"/>
              </a:rPr>
              <a:t>Creative and musical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Early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Residentials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Outdoor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Family Fun Days</a:t>
            </a:r>
            <a:endParaRPr lang="en-US" sz="16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Cultural</a:t>
            </a:r>
            <a:endParaRPr lang="en-US" sz="16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043F6E-1557-BF6F-A029-DD0AAD721444}"/>
              </a:ext>
            </a:extLst>
          </p:cNvPr>
          <p:cNvSpPr txBox="1"/>
          <p:nvPr/>
        </p:nvSpPr>
        <p:spPr>
          <a:xfrm>
            <a:off x="2029568" y="5612037"/>
            <a:ext cx="2847300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entury Gothic"/>
              </a:rPr>
              <a:t>Assistive Technology – vital for VI children and young people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6" name="Content Placeholder 4" descr="A person and person sitting at a table with computers&#10;&#10;AI-generated content may be incorrect.">
            <a:extLst>
              <a:ext uri="{FF2B5EF4-FFF2-40B4-BE49-F238E27FC236}">
                <a16:creationId xmlns:a16="http://schemas.microsoft.com/office/drawing/2014/main" id="{CEEE15C0-4C95-70F8-62C2-092C9D543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2728" y="5384457"/>
            <a:ext cx="2098515" cy="12865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FE9C1F-AC5A-8A75-0C1A-C5FBFEF199D0}"/>
              </a:ext>
            </a:extLst>
          </p:cNvPr>
          <p:cNvSpPr txBox="1"/>
          <p:nvPr/>
        </p:nvSpPr>
        <p:spPr>
          <a:xfrm>
            <a:off x="8037447" y="4726829"/>
            <a:ext cx="4020835" cy="2092881"/>
          </a:xfrm>
          <a:prstGeom prst="rect">
            <a:avLst/>
          </a:prstGeom>
          <a:solidFill>
            <a:srgbClr val="27A4A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entury Gothic"/>
              </a:rPr>
              <a:t>Making Activities Inclusive: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Free training</a:t>
            </a:r>
            <a:endParaRPr lang="en-US" sz="16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Mainstream youth </a:t>
            </a:r>
            <a:r>
              <a:rPr lang="en-US" sz="1600" b="1" err="1">
                <a:solidFill>
                  <a:schemeClr val="bg1"/>
                </a:solidFill>
                <a:latin typeface="Century Gothic"/>
              </a:rPr>
              <a:t>organisations</a:t>
            </a:r>
            <a:endParaRPr lang="en-US" sz="1600" b="1">
              <a:solidFill>
                <a:schemeClr val="bg1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Promoting accessibility and inclusivity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Video and live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Bespoke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</a:rPr>
              <a:t>RSBC kitemark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B25B05-C7A1-009B-4B40-C81E064D8960}"/>
              </a:ext>
            </a:extLst>
          </p:cNvPr>
          <p:cNvSpPr txBox="1"/>
          <p:nvPr/>
        </p:nvSpPr>
        <p:spPr>
          <a:xfrm>
            <a:off x="3159581" y="1473543"/>
            <a:ext cx="2615409" cy="3816429"/>
          </a:xfrm>
          <a:prstGeom prst="rect">
            <a:avLst/>
          </a:prstGeom>
          <a:solidFill>
            <a:srgbClr val="932F7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entury Gothic"/>
              </a:rPr>
              <a:t>Family Support: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A unique offer of support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No alternative statutory specialist provision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Holistic family support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Regionally based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Emotional Well Being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Practical &amp; Financial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Habilitation Support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Online groups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Early Years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Impact is life changing</a:t>
            </a:r>
            <a:endParaRPr lang="en-GB" sz="1600" b="1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31" name="Picture 30" descr="A person and a child in a kitchen&#10;&#10;AI-generated content may be incorrect.">
            <a:extLst>
              <a:ext uri="{FF2B5EF4-FFF2-40B4-BE49-F238E27FC236}">
                <a16:creationId xmlns:a16="http://schemas.microsoft.com/office/drawing/2014/main" id="{9AAA1F2B-69CB-50D4-5B56-1827E2613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5" y="4773200"/>
            <a:ext cx="1472559" cy="17454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92D3FF-F674-3F15-EA2F-246D7F468965}"/>
              </a:ext>
            </a:extLst>
          </p:cNvPr>
          <p:cNvSpPr txBox="1"/>
          <p:nvPr/>
        </p:nvSpPr>
        <p:spPr>
          <a:xfrm>
            <a:off x="8972550" y="1247368"/>
            <a:ext cx="3085732" cy="3323987"/>
          </a:xfrm>
          <a:prstGeom prst="rect">
            <a:avLst/>
          </a:prstGeom>
          <a:solidFill>
            <a:srgbClr val="C53B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Century Gothic"/>
              </a:rPr>
              <a:t>Futures: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1 in 4 VI people are unemployed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VI young people leaving school without the right skills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We start where the young person is at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Work, internships, apprenticeships, FE, HE, volunteering, community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Practical support</a:t>
            </a:r>
          </a:p>
          <a:p>
            <a:pPr marL="228600" indent="-228600">
              <a:buFont typeface=""/>
              <a:buChar char="•"/>
            </a:pPr>
            <a:r>
              <a:rPr lang="en-US" sz="1600" b="1">
                <a:solidFill>
                  <a:schemeClr val="bg1"/>
                </a:solidFill>
                <a:latin typeface="Century Gothic"/>
                <a:cs typeface="Arial"/>
              </a:rPr>
              <a:t>Independent Living Skills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1F9189-473E-47B9-B54A-C3D850F7508E}"/>
              </a:ext>
            </a:extLst>
          </p:cNvPr>
          <p:cNvSpPr txBox="1"/>
          <p:nvPr/>
        </p:nvSpPr>
        <p:spPr>
          <a:xfrm>
            <a:off x="6223606" y="1746386"/>
            <a:ext cx="2300328" cy="2523768"/>
          </a:xfrm>
          <a:prstGeom prst="rect">
            <a:avLst/>
          </a:prstGeom>
          <a:solidFill>
            <a:srgbClr val="E59F0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>
                <a:latin typeface="Century Gothic"/>
              </a:rPr>
              <a:t>Youth Voice:</a:t>
            </a:r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A manifesto for change</a:t>
            </a:r>
            <a:endParaRPr lang="en-US" sz="1400" b="1"/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Mental Health, Education &amp; Employment, Technology, Transport</a:t>
            </a:r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Podcasts</a:t>
            </a:r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Advocacy</a:t>
            </a:r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Social Media channel</a:t>
            </a:r>
          </a:p>
          <a:p>
            <a:pPr marL="228600" indent="-228600">
              <a:buFont typeface=""/>
              <a:buChar char="•"/>
            </a:pPr>
            <a:r>
              <a:rPr lang="en-US" sz="1400" b="1">
                <a:latin typeface="Century Gothic"/>
                <a:cs typeface="Arial"/>
              </a:rPr>
              <a:t>Training </a:t>
            </a:r>
            <a:r>
              <a:rPr lang="en-US" sz="1400" b="1" err="1">
                <a:latin typeface="Century Gothic"/>
                <a:cs typeface="Arial"/>
              </a:rPr>
              <a:t>programme</a:t>
            </a:r>
            <a:endParaRPr lang="en-US" sz="1400" b="1"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66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77358-CBE7-3437-C716-AA140C4D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2A5E15-E1C2-F405-5666-73A0119C1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08" y="246596"/>
            <a:ext cx="5723192" cy="665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B9B02-6909-C9E9-CC4A-159CE9EDE99F}"/>
              </a:ext>
            </a:extLst>
          </p:cNvPr>
          <p:cNvSpPr txBox="1"/>
          <p:nvPr/>
        </p:nvSpPr>
        <p:spPr>
          <a:xfrm>
            <a:off x="8838867" y="4567147"/>
            <a:ext cx="212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Investigate Governance structure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67005-4106-4A6F-AEA2-3939D4CFECAB}"/>
              </a:ext>
            </a:extLst>
          </p:cNvPr>
          <p:cNvSpPr txBox="1"/>
          <p:nvPr/>
        </p:nvSpPr>
        <p:spPr>
          <a:xfrm>
            <a:off x="697806" y="2079708"/>
            <a:ext cx="212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Explore Phase II settings in parallel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77F6C-9109-CAC6-E517-4C5C997EC345}"/>
              </a:ext>
            </a:extLst>
          </p:cNvPr>
          <p:cNvSpPr/>
          <p:nvPr/>
        </p:nvSpPr>
        <p:spPr>
          <a:xfrm>
            <a:off x="75213" y="3070752"/>
            <a:ext cx="2872948" cy="970671"/>
          </a:xfrm>
          <a:prstGeom prst="rect">
            <a:avLst/>
          </a:prstGeom>
          <a:solidFill>
            <a:srgbClr val="27A4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Assistive Technology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CCF12E-1290-A2CD-12E1-B059324E79B3}"/>
              </a:ext>
            </a:extLst>
          </p:cNvPr>
          <p:cNvSpPr/>
          <p:nvPr/>
        </p:nvSpPr>
        <p:spPr>
          <a:xfrm>
            <a:off x="136379" y="4458623"/>
            <a:ext cx="2958759" cy="1925728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Resourcing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Facilitates mainstream inclusion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Specialist skillset</a:t>
            </a:r>
          </a:p>
          <a:p>
            <a:pPr algn="ctr"/>
            <a:r>
              <a:rPr lang="en-GB" sz="1400" b="1">
                <a:latin typeface="Poppins" panose="00000500000000000000" pitchFamily="2" charset="0"/>
                <a:cs typeface="Poppins" panose="00000500000000000000" pitchFamily="2" charset="0"/>
              </a:rPr>
              <a:t>Essential to equity of access</a:t>
            </a: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B4B3A3-DAF1-3307-F2CB-03361B082508}"/>
              </a:ext>
            </a:extLst>
          </p:cNvPr>
          <p:cNvSpPr/>
          <p:nvPr/>
        </p:nvSpPr>
        <p:spPr>
          <a:xfrm>
            <a:off x="3234404" y="5103346"/>
            <a:ext cx="3997787" cy="646774"/>
          </a:xfrm>
          <a:prstGeom prst="rect">
            <a:avLst/>
          </a:prstGeom>
          <a:solidFill>
            <a:srgbClr val="27A4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Accredited Independent Living Skills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EDE56-F88C-DA89-DE1D-F61AC5BBF5C2}"/>
              </a:ext>
            </a:extLst>
          </p:cNvPr>
          <p:cNvSpPr/>
          <p:nvPr/>
        </p:nvSpPr>
        <p:spPr>
          <a:xfrm>
            <a:off x="3967955" y="4243760"/>
            <a:ext cx="3998094" cy="646774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6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Weekly Occupational Therapy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0ABF7-8917-893D-AC28-D3BD81DA6F68}"/>
              </a:ext>
            </a:extLst>
          </p:cNvPr>
          <p:cNvSpPr/>
          <p:nvPr/>
        </p:nvSpPr>
        <p:spPr>
          <a:xfrm>
            <a:off x="3331527" y="3087834"/>
            <a:ext cx="3746198" cy="95358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Weekly 1-1 Speech and Language 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21B73B-00B2-487D-0651-FE463E08EE86}"/>
              </a:ext>
            </a:extLst>
          </p:cNvPr>
          <p:cNvSpPr/>
          <p:nvPr/>
        </p:nvSpPr>
        <p:spPr>
          <a:xfrm>
            <a:off x="4502005" y="1002457"/>
            <a:ext cx="2001243" cy="95358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Weekly 1-1 </a:t>
            </a:r>
            <a:r>
              <a:rPr lang="en-GB" sz="1600" b="1" err="1">
                <a:latin typeface="Poppins" panose="00000500000000000000" pitchFamily="2" charset="0"/>
                <a:cs typeface="Poppins" panose="00000500000000000000" pitchFamily="2" charset="0"/>
              </a:rPr>
              <a:t>Habilitation</a:t>
            </a:r>
            <a:endParaRPr lang="en-GB" sz="16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89FBD-D5D2-B8EC-8E69-9012110ED568}"/>
              </a:ext>
            </a:extLst>
          </p:cNvPr>
          <p:cNvSpPr/>
          <p:nvPr/>
        </p:nvSpPr>
        <p:spPr>
          <a:xfrm>
            <a:off x="354957" y="1301976"/>
            <a:ext cx="2787135" cy="953589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Weekly 1-1 QTVI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65EB21-9F8F-77BF-2BF1-580B8176DC8B}"/>
              </a:ext>
            </a:extLst>
          </p:cNvPr>
          <p:cNvSpPr/>
          <p:nvPr/>
        </p:nvSpPr>
        <p:spPr>
          <a:xfrm>
            <a:off x="3204989" y="2146706"/>
            <a:ext cx="3481532" cy="693065"/>
          </a:xfrm>
          <a:prstGeom prst="rect">
            <a:avLst/>
          </a:prstGeom>
          <a:solidFill>
            <a:srgbClr val="27A4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Weekly 1-1 Braille Sessions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D650E3-7870-6BB9-C74D-8A2B4DB932EC}"/>
              </a:ext>
            </a:extLst>
          </p:cNvPr>
          <p:cNvSpPr/>
          <p:nvPr/>
        </p:nvSpPr>
        <p:spPr>
          <a:xfrm>
            <a:off x="7077725" y="1445589"/>
            <a:ext cx="4300079" cy="1402234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Mainstream Course access Entry 1 – Level 3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6FB0F-9EBB-33F2-6BBE-5C1953BDB625}"/>
              </a:ext>
            </a:extLst>
          </p:cNvPr>
          <p:cNvSpPr/>
          <p:nvPr/>
        </p:nvSpPr>
        <p:spPr>
          <a:xfrm>
            <a:off x="7966049" y="3089832"/>
            <a:ext cx="3649621" cy="970671"/>
          </a:xfrm>
          <a:prstGeom prst="rect">
            <a:avLst/>
          </a:prstGeom>
          <a:solidFill>
            <a:srgbClr val="27A4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600" b="1" u="sng">
                <a:latin typeface="Poppins" panose="00000500000000000000" pitchFamily="2" charset="0"/>
                <a:cs typeface="Poppins" panose="00000500000000000000" pitchFamily="2" charset="0"/>
              </a:rPr>
              <a:t>Unlimited</a:t>
            </a:r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 post-16 course choice access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189579-24AC-2B78-99D8-0F4C6F2D46A2}"/>
              </a:ext>
            </a:extLst>
          </p:cNvPr>
          <p:cNvSpPr/>
          <p:nvPr/>
        </p:nvSpPr>
        <p:spPr>
          <a:xfrm>
            <a:off x="7801693" y="5103346"/>
            <a:ext cx="4197517" cy="709551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Futures – VI specialist Employability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895F69-EDEB-7E36-88B1-62C83AC00CC2}"/>
              </a:ext>
            </a:extLst>
          </p:cNvPr>
          <p:cNvSpPr/>
          <p:nvPr/>
        </p:nvSpPr>
        <p:spPr>
          <a:xfrm>
            <a:off x="8549571" y="6179410"/>
            <a:ext cx="2958758" cy="520771"/>
          </a:xfrm>
          <a:prstGeom prst="rect">
            <a:avLst/>
          </a:prstGeom>
          <a:solidFill>
            <a:srgbClr val="E59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6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VI Specialist PSHE</a:t>
            </a:r>
          </a:p>
          <a:p>
            <a:pPr algn="ctr"/>
            <a:endParaRPr lang="en-GB" sz="2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400" b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7B5AF-D00A-8205-32DE-A79E4C364C48}"/>
              </a:ext>
            </a:extLst>
          </p:cNvPr>
          <p:cNvSpPr/>
          <p:nvPr/>
        </p:nvSpPr>
        <p:spPr>
          <a:xfrm>
            <a:off x="4212570" y="5998951"/>
            <a:ext cx="2580115" cy="520771"/>
          </a:xfrm>
          <a:prstGeom prst="rect">
            <a:avLst/>
          </a:prstGeom>
          <a:solidFill>
            <a:srgbClr val="6818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latin typeface="Poppins" panose="00000500000000000000" pitchFamily="2" charset="0"/>
                <a:cs typeface="Poppins" panose="00000500000000000000" pitchFamily="2" charset="0"/>
              </a:rPr>
              <a:t>VI Counselling</a:t>
            </a:r>
          </a:p>
        </p:txBody>
      </p:sp>
    </p:spTree>
    <p:extLst>
      <p:ext uri="{BB962C8B-B14F-4D97-AF65-F5344CB8AC3E}">
        <p14:creationId xmlns:p14="http://schemas.microsoft.com/office/powerpoint/2010/main" val="4177987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92E7-1124-D260-0636-8B49426B5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5B3DE-9C63-A44A-7174-6CDCEB85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53" y="346539"/>
            <a:ext cx="10515600" cy="1325563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CA514-B50B-20A6-D6ED-24AD6CD91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4" y="571442"/>
            <a:ext cx="5723192" cy="6650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1157C7-4031-E238-00E6-6FF25B1EDD07}"/>
              </a:ext>
            </a:extLst>
          </p:cNvPr>
          <p:cNvSpPr txBox="1"/>
          <p:nvPr/>
        </p:nvSpPr>
        <p:spPr>
          <a:xfrm>
            <a:off x="129970" y="2349287"/>
            <a:ext cx="2752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How it started…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726CB-9121-85B9-B6C1-883E27F7DB5B}"/>
              </a:ext>
            </a:extLst>
          </p:cNvPr>
          <p:cNvSpPr txBox="1"/>
          <p:nvPr/>
        </p:nvSpPr>
        <p:spPr>
          <a:xfrm>
            <a:off x="205716" y="1407726"/>
            <a:ext cx="869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latin typeface="Poppins" panose="00000500000000000000" pitchFamily="2" charset="0"/>
                <a:cs typeface="Poppins" panose="00000500000000000000" pitchFamily="2" charset="0"/>
              </a:rPr>
              <a:t>The VI Education Alliance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285B4-CC59-3CB2-028F-DD58446A3AAE}"/>
              </a:ext>
            </a:extLst>
          </p:cNvPr>
          <p:cNvSpPr txBox="1"/>
          <p:nvPr/>
        </p:nvSpPr>
        <p:spPr>
          <a:xfrm>
            <a:off x="7260816" y="2144559"/>
            <a:ext cx="364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Poppins" panose="00000500000000000000" pitchFamily="2" charset="0"/>
                <a:cs typeface="Poppins" panose="00000500000000000000" pitchFamily="2" charset="0"/>
              </a:rPr>
              <a:t>How it’s going!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BC194-9798-5B75-8793-CC74CB4E83AE}"/>
              </a:ext>
            </a:extLst>
          </p:cNvPr>
          <p:cNvSpPr txBox="1"/>
          <p:nvPr/>
        </p:nvSpPr>
        <p:spPr>
          <a:xfrm>
            <a:off x="293594" y="2855744"/>
            <a:ext cx="2123173" cy="1200329"/>
          </a:xfrm>
          <a:prstGeom prst="rect">
            <a:avLst/>
          </a:prstGeom>
          <a:solidFill>
            <a:srgbClr val="27A4AC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Poppins" panose="00000500000000000000" pitchFamily="2" charset="0"/>
                <a:cs typeface="Poppins" panose="00000500000000000000" pitchFamily="2" charset="0"/>
              </a:rPr>
              <a:t>Visits to a range of VI  education providers nationally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81A8A-922C-B1AD-33FD-FC76B0E71D13}"/>
              </a:ext>
            </a:extLst>
          </p:cNvPr>
          <p:cNvSpPr txBox="1"/>
          <p:nvPr/>
        </p:nvSpPr>
        <p:spPr>
          <a:xfrm>
            <a:off x="783387" y="4304789"/>
            <a:ext cx="2123173" cy="646331"/>
          </a:xfrm>
          <a:prstGeom prst="rect">
            <a:avLst/>
          </a:prstGeom>
          <a:solidFill>
            <a:srgbClr val="932F7D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Similar issues nationally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EB12D-9E12-578D-7EA4-21DF4DB18E8A}"/>
              </a:ext>
            </a:extLst>
          </p:cNvPr>
          <p:cNvSpPr txBox="1"/>
          <p:nvPr/>
        </p:nvSpPr>
        <p:spPr>
          <a:xfrm>
            <a:off x="6712551" y="2747917"/>
            <a:ext cx="2123173" cy="1754326"/>
          </a:xfrm>
          <a:prstGeom prst="rect">
            <a:avLst/>
          </a:prstGeom>
          <a:solidFill>
            <a:srgbClr val="681856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Meetings very well attended from a range of education providers and VI stakeholders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29E417-5FAB-154F-6A97-DEF43AD26A4B}"/>
              </a:ext>
            </a:extLst>
          </p:cNvPr>
          <p:cNvSpPr txBox="1"/>
          <p:nvPr/>
        </p:nvSpPr>
        <p:spPr>
          <a:xfrm>
            <a:off x="9242773" y="2747917"/>
            <a:ext cx="2651151" cy="1754326"/>
          </a:xfrm>
          <a:prstGeom prst="rect">
            <a:avLst/>
          </a:prstGeom>
          <a:solidFill>
            <a:srgbClr val="C53B00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Development of a nationally recognised LSA/TA VI specialist accredited qualification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B61AFC-B399-A823-2D88-4C34626D5ECE}"/>
              </a:ext>
            </a:extLst>
          </p:cNvPr>
          <p:cNvSpPr txBox="1"/>
          <p:nvPr/>
        </p:nvSpPr>
        <p:spPr>
          <a:xfrm>
            <a:off x="1659270" y="5199836"/>
            <a:ext cx="2123173" cy="1477328"/>
          </a:xfrm>
          <a:prstGeom prst="rect">
            <a:avLst/>
          </a:prstGeom>
          <a:solidFill>
            <a:srgbClr val="E59F04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Poppins" panose="00000500000000000000" pitchFamily="2" charset="0"/>
                <a:cs typeface="Poppins" panose="00000500000000000000" pitchFamily="2" charset="0"/>
              </a:rPr>
              <a:t>Sharing of ideas, resources and good practice in a stretched sector</a:t>
            </a:r>
          </a:p>
        </p:txBody>
      </p:sp>
      <p:pic>
        <p:nvPicPr>
          <p:cNvPr id="15" name="Picture 14" descr="A person in an orange coat&#10;&#10;AI-generated content may be incorrect.">
            <a:extLst>
              <a:ext uri="{FF2B5EF4-FFF2-40B4-BE49-F238E27FC236}">
                <a16:creationId xmlns:a16="http://schemas.microsoft.com/office/drawing/2014/main" id="{BD47366B-4F96-B1D2-4958-B88DFC27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39" y="2405730"/>
            <a:ext cx="2597316" cy="3894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FEA149-3B6E-7B0D-1818-A5E0AF4782F3}"/>
              </a:ext>
            </a:extLst>
          </p:cNvPr>
          <p:cNvSpPr txBox="1"/>
          <p:nvPr/>
        </p:nvSpPr>
        <p:spPr>
          <a:xfrm>
            <a:off x="8222574" y="4738549"/>
            <a:ext cx="2123173" cy="1754326"/>
          </a:xfrm>
          <a:prstGeom prst="rect">
            <a:avLst/>
          </a:prstGeom>
          <a:solidFill>
            <a:srgbClr val="27A4AC"/>
          </a:solidFill>
          <a:ln>
            <a:solidFill>
              <a:srgbClr val="68185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Ensure VI pupils and students get the right support, in the right place and the right time</a:t>
            </a:r>
          </a:p>
        </p:txBody>
      </p:sp>
    </p:spTree>
    <p:extLst>
      <p:ext uri="{BB962C8B-B14F-4D97-AF65-F5344CB8AC3E}">
        <p14:creationId xmlns:p14="http://schemas.microsoft.com/office/powerpoint/2010/main" val="128910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13DD5-8504-F116-BBBA-5EFAE5A4A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AE847E-F4E6-AB25-6D12-AEE971C5C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615579"/>
              </p:ext>
            </p:extLst>
          </p:nvPr>
        </p:nvGraphicFramePr>
        <p:xfrm>
          <a:off x="-534204" y="1222768"/>
          <a:ext cx="12968372" cy="536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EBA128A-A4AC-026D-7A5A-2E7EB36BC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0" y="198032"/>
            <a:ext cx="5723192" cy="66508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8B3A19D-1643-9E9B-E8AC-62C768754C51}"/>
              </a:ext>
            </a:extLst>
          </p:cNvPr>
          <p:cNvSpPr/>
          <p:nvPr/>
        </p:nvSpPr>
        <p:spPr>
          <a:xfrm>
            <a:off x="7399301" y="369908"/>
            <a:ext cx="2501153" cy="1452282"/>
          </a:xfrm>
          <a:prstGeom prst="wedgeRoundRectCallout">
            <a:avLst>
              <a:gd name="adj1" fmla="val -53544"/>
              <a:gd name="adj2" fmla="val 83046"/>
              <a:gd name="adj3" fmla="val 16667"/>
            </a:avLst>
          </a:prstGeom>
          <a:solidFill>
            <a:srgbClr val="6818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AE991-8C05-FE6D-1A5C-2A6AB83F9E6A}"/>
              </a:ext>
            </a:extLst>
          </p:cNvPr>
          <p:cNvSpPr txBox="1"/>
          <p:nvPr/>
        </p:nvSpPr>
        <p:spPr>
          <a:xfrm>
            <a:off x="7655561" y="705579"/>
            <a:ext cx="21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Initial set up funding need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060E3FE-3BC8-5C09-F6E5-93C4D5C0B937}"/>
              </a:ext>
            </a:extLst>
          </p:cNvPr>
          <p:cNvSpPr/>
          <p:nvPr/>
        </p:nvSpPr>
        <p:spPr>
          <a:xfrm>
            <a:off x="8649878" y="4441171"/>
            <a:ext cx="2501153" cy="1452282"/>
          </a:xfrm>
          <a:prstGeom prst="wedgeRoundRectCallout">
            <a:avLst>
              <a:gd name="adj1" fmla="val -53544"/>
              <a:gd name="adj2" fmla="val 83046"/>
              <a:gd name="adj3" fmla="val 16667"/>
            </a:avLst>
          </a:prstGeom>
          <a:solidFill>
            <a:srgbClr val="6818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CE87F-F2B5-312B-0BFC-23EEDE50C858}"/>
              </a:ext>
            </a:extLst>
          </p:cNvPr>
          <p:cNvSpPr txBox="1"/>
          <p:nvPr/>
        </p:nvSpPr>
        <p:spPr>
          <a:xfrm>
            <a:off x="8838867" y="4711902"/>
            <a:ext cx="212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Seed staff set up - QTVI and Habilitation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BCE6518-952D-2233-255D-D3A0D31725A3}"/>
              </a:ext>
            </a:extLst>
          </p:cNvPr>
          <p:cNvSpPr/>
          <p:nvPr/>
        </p:nvSpPr>
        <p:spPr>
          <a:xfrm>
            <a:off x="1738902" y="857888"/>
            <a:ext cx="2501153" cy="1452282"/>
          </a:xfrm>
          <a:prstGeom prst="wedgeRoundRectCallout">
            <a:avLst>
              <a:gd name="adj1" fmla="val 44204"/>
              <a:gd name="adj2" fmla="val 79069"/>
              <a:gd name="adj3" fmla="val 16667"/>
            </a:avLst>
          </a:prstGeom>
          <a:solidFill>
            <a:srgbClr val="6818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7B799-4A1D-E67F-2B0A-EFC5AF7EE246}"/>
              </a:ext>
            </a:extLst>
          </p:cNvPr>
          <p:cNvSpPr txBox="1"/>
          <p:nvPr/>
        </p:nvSpPr>
        <p:spPr>
          <a:xfrm>
            <a:off x="1850872" y="1010797"/>
            <a:ext cx="212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National presence where it is needed most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A0B2899-1868-079D-936F-5364908F4375}"/>
              </a:ext>
            </a:extLst>
          </p:cNvPr>
          <p:cNvSpPr/>
          <p:nvPr/>
        </p:nvSpPr>
        <p:spPr>
          <a:xfrm>
            <a:off x="1382117" y="4856615"/>
            <a:ext cx="2501153" cy="1452282"/>
          </a:xfrm>
          <a:prstGeom prst="wedgeRoundRectCallout">
            <a:avLst>
              <a:gd name="adj1" fmla="val 44204"/>
              <a:gd name="adj2" fmla="val 79069"/>
              <a:gd name="adj3" fmla="val 16667"/>
            </a:avLst>
          </a:prstGeom>
          <a:solidFill>
            <a:srgbClr val="6818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Poppins" panose="00000500000000000000" pitchFamily="2" charset="0"/>
                <a:cs typeface="Poppins" panose="00000500000000000000" pitchFamily="2" charset="0"/>
              </a:rPr>
              <a:t>Complementary partnerships with other regional VI specialists and services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BB1415E-6487-5A7B-8DC8-206C7CF3D487}"/>
              </a:ext>
            </a:extLst>
          </p:cNvPr>
          <p:cNvSpPr/>
          <p:nvPr/>
        </p:nvSpPr>
        <p:spPr>
          <a:xfrm>
            <a:off x="9111560" y="2127383"/>
            <a:ext cx="2501153" cy="1452282"/>
          </a:xfrm>
          <a:prstGeom prst="wedgeRoundRectCallout">
            <a:avLst>
              <a:gd name="adj1" fmla="val -53544"/>
              <a:gd name="adj2" fmla="val 83046"/>
              <a:gd name="adj3" fmla="val 16667"/>
            </a:avLst>
          </a:prstGeom>
          <a:solidFill>
            <a:srgbClr val="68185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2FFC3-3EC5-4E60-21E4-F40FC1A16224}"/>
              </a:ext>
            </a:extLst>
          </p:cNvPr>
          <p:cNvSpPr txBox="1"/>
          <p:nvPr/>
        </p:nvSpPr>
        <p:spPr>
          <a:xfrm>
            <a:off x="9300549" y="2228671"/>
            <a:ext cx="212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High Educational Return on Investment   </a:t>
            </a:r>
          </a:p>
        </p:txBody>
      </p:sp>
      <p:pic>
        <p:nvPicPr>
          <p:cNvPr id="16" name="Picture 15" descr="A person with blonde hair&#10;&#10;AI-generated content may be incorrect.">
            <a:extLst>
              <a:ext uri="{FF2B5EF4-FFF2-40B4-BE49-F238E27FC236}">
                <a16:creationId xmlns:a16="http://schemas.microsoft.com/office/drawing/2014/main" id="{3F102529-9D09-F30F-D936-311A9FA9E0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r="3128" b="8184"/>
          <a:stretch/>
        </p:blipFill>
        <p:spPr>
          <a:xfrm>
            <a:off x="289294" y="2605537"/>
            <a:ext cx="2185646" cy="20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7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SBC">
      <a:dk1>
        <a:sysClr val="windowText" lastClr="000000"/>
      </a:dk1>
      <a:lt1>
        <a:sysClr val="window" lastClr="FFFFFF"/>
      </a:lt1>
      <a:dk2>
        <a:srgbClr val="204B57"/>
      </a:dk2>
      <a:lt2>
        <a:srgbClr val="F5F5EA"/>
      </a:lt2>
      <a:accent1>
        <a:srgbClr val="FF4700"/>
      </a:accent1>
      <a:accent2>
        <a:srgbClr val="FFCC00"/>
      </a:accent2>
      <a:accent3>
        <a:srgbClr val="57D5DC"/>
      </a:accent3>
      <a:accent4>
        <a:srgbClr val="C93873"/>
      </a:accent4>
      <a:accent5>
        <a:srgbClr val="A5A5A5"/>
      </a:accent5>
      <a:accent6>
        <a:srgbClr val="3F3F3F"/>
      </a:accent6>
      <a:hlink>
        <a:srgbClr val="57D5DC"/>
      </a:hlink>
      <a:folHlink>
        <a:srgbClr val="204B5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441f90-774f-4199-b00c-9f51e30a5319">
      <Terms xmlns="http://schemas.microsoft.com/office/infopath/2007/PartnerControls"/>
    </lcf76f155ced4ddcb4097134ff3c332f>
    <TaxCatchAll xmlns="362039b2-93aa-46ca-b35f-2dd53347c879" xsi:nil="true"/>
    <date xmlns="de441f90-774f-4199-b00c-9f51e30a5319" xsi:nil="true"/>
    <_dlc_DocId xmlns="362039b2-93aa-46ca-b35f-2dd53347c879">HTS7S3XSCMMU-1775706756-1374174</_dlc_DocId>
    <_dlc_DocIdUrl xmlns="362039b2-93aa-46ca-b35f-2dd53347c879">
      <Url>https://fightforsight1.sharepoint.com/sites/23_Data/_layouts/15/DocIdRedir.aspx?ID=HTS7S3XSCMMU-1775706756-1374174</Url>
      <Description>HTS7S3XSCMMU-1775706756-1374174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CF05F56390D40BB1271C1D5ACBBA9" ma:contentTypeVersion="17" ma:contentTypeDescription="Create a new document." ma:contentTypeScope="" ma:versionID="22ee62a79245b5ec20bf8d9536b9ccf7">
  <xsd:schema xmlns:xsd="http://www.w3.org/2001/XMLSchema" xmlns:xs="http://www.w3.org/2001/XMLSchema" xmlns:p="http://schemas.microsoft.com/office/2006/metadata/properties" xmlns:ns2="362039b2-93aa-46ca-b35f-2dd53347c879" xmlns:ns3="de441f90-774f-4199-b00c-9f51e30a5319" targetNamespace="http://schemas.microsoft.com/office/2006/metadata/properties" ma:root="true" ma:fieldsID="5abb314d7d6fef7bcbe0d2aa89b869b7" ns2:_="" ns3:_="">
    <xsd:import namespace="362039b2-93aa-46ca-b35f-2dd53347c879"/>
    <xsd:import namespace="de441f90-774f-4199-b00c-9f51e30a53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dat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039b2-93aa-46ca-b35f-2dd53347c8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0af822f-0bc0-444b-8c6f-925d33a37340}" ma:internalName="TaxCatchAll" ma:showField="CatchAllData" ma:web="362039b2-93aa-46ca-b35f-2dd53347c8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41f90-774f-4199-b00c-9f51e30a5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0e8c926-2d63-453a-9af1-b8e4dbc410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6" nillable="true" ma:displayName="date" ma:format="DateTime" ma:internalName="date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B68DD98-B205-47D6-B791-3D4956ED6E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E4B60F-C06B-4B84-944D-C7C3DB78D296}">
  <ds:schemaRefs>
    <ds:schemaRef ds:uri="21d9dba6-19f7-4bf2-a93e-e320e19b02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ED557E-DC65-4FE6-9EB6-F1CB0A20C84F}"/>
</file>

<file path=customXml/itemProps4.xml><?xml version="1.0" encoding="utf-8"?>
<ds:datastoreItem xmlns:ds="http://schemas.openxmlformats.org/officeDocument/2006/customXml" ds:itemID="{A5CE5945-12C0-4740-9788-F9D98CA955F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Microsoft Office PowerPoint</Application>
  <PresentationFormat>Widescreen</PresentationFormat>
  <Paragraphs>167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Aptos Display</vt:lpstr>
      <vt:lpstr>Arial</vt:lpstr>
      <vt:lpstr>Century Gothic</vt:lpstr>
      <vt:lpstr>Poppins</vt:lpstr>
      <vt:lpstr>Poppins </vt:lpstr>
      <vt:lpstr>Office Theme</vt:lpstr>
      <vt:lpstr>PowerPoint Presentation</vt:lpstr>
      <vt:lpstr>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our offer</dc:title>
  <dc:creator>Lily Rose</dc:creator>
  <cp:lastModifiedBy>Josie Grainger-Francova</cp:lastModifiedBy>
  <cp:revision>1</cp:revision>
  <dcterms:created xsi:type="dcterms:W3CDTF">2025-03-25T13:03:32Z</dcterms:created>
  <dcterms:modified xsi:type="dcterms:W3CDTF">2025-11-04T12:10:28Z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3682699-5c68-44a5-9f75-9f0d33bfadf6_Enabled">
    <vt:lpwstr>true</vt:lpwstr>
  </property>
  <property fmtid="{D5CDD505-2E9C-101B-9397-08002B2CF9AE}" pid="3" name="MSIP_Label_d3682699-5c68-44a5-9f75-9f0d33bfadf6_SetDate">
    <vt:lpwstr>2025-03-25T13:06:56Z</vt:lpwstr>
  </property>
  <property fmtid="{D5CDD505-2E9C-101B-9397-08002B2CF9AE}" pid="4" name="MSIP_Label_d3682699-5c68-44a5-9f75-9f0d33bfadf6_Method">
    <vt:lpwstr>Standard</vt:lpwstr>
  </property>
  <property fmtid="{D5CDD505-2E9C-101B-9397-08002B2CF9AE}" pid="5" name="MSIP_Label_d3682699-5c68-44a5-9f75-9f0d33bfadf6_Name">
    <vt:lpwstr>defa4170-0d19-0005-0004-bc88714345d2</vt:lpwstr>
  </property>
  <property fmtid="{D5CDD505-2E9C-101B-9397-08002B2CF9AE}" pid="6" name="MSIP_Label_d3682699-5c68-44a5-9f75-9f0d33bfadf6_SiteId">
    <vt:lpwstr>de1ce88c-92f5-44c0-bf06-dce19968fa7a</vt:lpwstr>
  </property>
  <property fmtid="{D5CDD505-2E9C-101B-9397-08002B2CF9AE}" pid="7" name="MSIP_Label_d3682699-5c68-44a5-9f75-9f0d33bfadf6_ActionId">
    <vt:lpwstr>9865e4b3-eca9-48f4-aad8-6311a3764933</vt:lpwstr>
  </property>
  <property fmtid="{D5CDD505-2E9C-101B-9397-08002B2CF9AE}" pid="8" name="MSIP_Label_d3682699-5c68-44a5-9f75-9f0d33bfadf6_ContentBits">
    <vt:lpwstr>0</vt:lpwstr>
  </property>
  <property fmtid="{D5CDD505-2E9C-101B-9397-08002B2CF9AE}" pid="9" name="ContentTypeId">
    <vt:lpwstr>0x010100977CF05F56390D40BB1271C1D5ACBBA9</vt:lpwstr>
  </property>
  <property fmtid="{D5CDD505-2E9C-101B-9397-08002B2CF9AE}" pid="10" name="MediaServiceImageTags">
    <vt:lpwstr/>
  </property>
  <property fmtid="{D5CDD505-2E9C-101B-9397-08002B2CF9AE}" pid="11" name="_dlc_DocIdItemGuid">
    <vt:lpwstr>4a8a127b-608f-4ef3-acd7-21a6e5ddddac</vt:lpwstr>
  </property>
</Properties>
</file>