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6"/>
  </p:notesMasterIdLst>
  <p:handoutMasterIdLst>
    <p:handoutMasterId r:id="rId17"/>
  </p:handoutMasterIdLst>
  <p:sldIdLst>
    <p:sldId id="365" r:id="rId6"/>
    <p:sldId id="436" r:id="rId7"/>
    <p:sldId id="449" r:id="rId8"/>
    <p:sldId id="372" r:id="rId9"/>
    <p:sldId id="450" r:id="rId10"/>
    <p:sldId id="446" r:id="rId11"/>
    <p:sldId id="442" r:id="rId12"/>
    <p:sldId id="445" r:id="rId13"/>
    <p:sldId id="444" r:id="rId14"/>
    <p:sldId id="393" r:id="rId15"/>
  </p:sldIdLst>
  <p:sldSz cx="24384000" cy="13716000"/>
  <p:notesSz cx="6858000" cy="9144000"/>
  <p:defaultTextStyle>
    <a:defPPr>
      <a:defRPr lang="en-US"/>
    </a:defPPr>
    <a:lvl1pPr marL="0" algn="l" defTabSz="1794601" rtl="0" eaLnBrk="1" latinLnBrk="0" hangingPunct="1">
      <a:defRPr sz="3533" kern="1200">
        <a:solidFill>
          <a:schemeClr val="tx1"/>
        </a:solidFill>
        <a:latin typeface="+mn-lt"/>
        <a:ea typeface="+mn-ea"/>
        <a:cs typeface="+mn-cs"/>
      </a:defRPr>
    </a:lvl1pPr>
    <a:lvl2pPr marL="897301" algn="l" defTabSz="1794601" rtl="0" eaLnBrk="1" latinLnBrk="0" hangingPunct="1">
      <a:defRPr sz="3533" kern="1200">
        <a:solidFill>
          <a:schemeClr val="tx1"/>
        </a:solidFill>
        <a:latin typeface="+mn-lt"/>
        <a:ea typeface="+mn-ea"/>
        <a:cs typeface="+mn-cs"/>
      </a:defRPr>
    </a:lvl2pPr>
    <a:lvl3pPr marL="1794601" algn="l" defTabSz="1794601" rtl="0" eaLnBrk="1" latinLnBrk="0" hangingPunct="1">
      <a:defRPr sz="3533" kern="1200">
        <a:solidFill>
          <a:schemeClr val="tx1"/>
        </a:solidFill>
        <a:latin typeface="+mn-lt"/>
        <a:ea typeface="+mn-ea"/>
        <a:cs typeface="+mn-cs"/>
      </a:defRPr>
    </a:lvl3pPr>
    <a:lvl4pPr marL="2691902" algn="l" defTabSz="1794601" rtl="0" eaLnBrk="1" latinLnBrk="0" hangingPunct="1">
      <a:defRPr sz="3533" kern="1200">
        <a:solidFill>
          <a:schemeClr val="tx1"/>
        </a:solidFill>
        <a:latin typeface="+mn-lt"/>
        <a:ea typeface="+mn-ea"/>
        <a:cs typeface="+mn-cs"/>
      </a:defRPr>
    </a:lvl4pPr>
    <a:lvl5pPr marL="3589203" algn="l" defTabSz="1794601" rtl="0" eaLnBrk="1" latinLnBrk="0" hangingPunct="1">
      <a:defRPr sz="3533" kern="1200">
        <a:solidFill>
          <a:schemeClr val="tx1"/>
        </a:solidFill>
        <a:latin typeface="+mn-lt"/>
        <a:ea typeface="+mn-ea"/>
        <a:cs typeface="+mn-cs"/>
      </a:defRPr>
    </a:lvl5pPr>
    <a:lvl6pPr marL="4486504" algn="l" defTabSz="1794601" rtl="0" eaLnBrk="1" latinLnBrk="0" hangingPunct="1">
      <a:defRPr sz="3533" kern="1200">
        <a:solidFill>
          <a:schemeClr val="tx1"/>
        </a:solidFill>
        <a:latin typeface="+mn-lt"/>
        <a:ea typeface="+mn-ea"/>
        <a:cs typeface="+mn-cs"/>
      </a:defRPr>
    </a:lvl6pPr>
    <a:lvl7pPr marL="5383804" algn="l" defTabSz="1794601" rtl="0" eaLnBrk="1" latinLnBrk="0" hangingPunct="1">
      <a:defRPr sz="3533" kern="1200">
        <a:solidFill>
          <a:schemeClr val="tx1"/>
        </a:solidFill>
        <a:latin typeface="+mn-lt"/>
        <a:ea typeface="+mn-ea"/>
        <a:cs typeface="+mn-cs"/>
      </a:defRPr>
    </a:lvl7pPr>
    <a:lvl8pPr marL="6281105" algn="l" defTabSz="1794601" rtl="0" eaLnBrk="1" latinLnBrk="0" hangingPunct="1">
      <a:defRPr sz="3533" kern="1200">
        <a:solidFill>
          <a:schemeClr val="tx1"/>
        </a:solidFill>
        <a:latin typeface="+mn-lt"/>
        <a:ea typeface="+mn-ea"/>
        <a:cs typeface="+mn-cs"/>
      </a:defRPr>
    </a:lvl8pPr>
    <a:lvl9pPr marL="7178406" algn="l" defTabSz="1794601" rtl="0" eaLnBrk="1" latinLnBrk="0" hangingPunct="1">
      <a:defRPr sz="3533"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858D15-DE1E-9147-A255-A270BDE4CB90}">
          <p14:sldIdLst>
            <p14:sldId id="365"/>
            <p14:sldId id="436"/>
            <p14:sldId id="449"/>
            <p14:sldId id="372"/>
            <p14:sldId id="450"/>
            <p14:sldId id="446"/>
            <p14:sldId id="442"/>
            <p14:sldId id="445"/>
            <p14:sldId id="444"/>
            <p14:sldId id="3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DCE801-DAD5-AABC-B4BA-FAC1421C358B}" name="Sarah Kidner" initials="" userId="S::sarah.kidner@fightforsight.org.uk::b13b73e7-b432-4953-828b-fe5e37248b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183C"/>
    <a:srgbClr val="1BFBF9"/>
    <a:srgbClr val="D8FC78"/>
    <a:srgbClr val="663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B8F053-EAC2-48F5-98A6-BD4C4D46ED7D}" v="19" dt="2025-10-09T09:48:26.308"/>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64" autoAdjust="0"/>
    <p:restoredTop sz="90895" autoAdjust="0"/>
  </p:normalViewPr>
  <p:slideViewPr>
    <p:cSldViewPr snapToGrid="0">
      <p:cViewPr>
        <p:scale>
          <a:sx n="21" d="100"/>
          <a:sy n="21" d="100"/>
        </p:scale>
        <p:origin x="1120" y="3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296708-2605-8185-5688-2F84146A40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1000"/>
          </a:p>
        </p:txBody>
      </p:sp>
      <p:sp>
        <p:nvSpPr>
          <p:cNvPr id="3" name="Date Placeholder 2">
            <a:extLst>
              <a:ext uri="{FF2B5EF4-FFF2-40B4-BE49-F238E27FC236}">
                <a16:creationId xmlns:a16="http://schemas.microsoft.com/office/drawing/2014/main" id="{6C25F2D1-E322-70F0-0737-A9B98BB2A6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117951-B430-41D7-BD24-9AA583A65B8C}" type="datetimeFigureOut">
              <a:rPr lang="en-GB" sz="1000" smtClean="0"/>
              <a:t>29/10/2025</a:t>
            </a:fld>
            <a:endParaRPr lang="en-GB" sz="1000"/>
          </a:p>
        </p:txBody>
      </p:sp>
      <p:sp>
        <p:nvSpPr>
          <p:cNvPr id="4" name="Footer Placeholder 3">
            <a:extLst>
              <a:ext uri="{FF2B5EF4-FFF2-40B4-BE49-F238E27FC236}">
                <a16:creationId xmlns:a16="http://schemas.microsoft.com/office/drawing/2014/main" id="{6B25B07C-9542-1050-1F1C-0FEB2A7CCB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1000"/>
          </a:p>
        </p:txBody>
      </p:sp>
      <p:sp>
        <p:nvSpPr>
          <p:cNvPr id="5" name="Slide Number Placeholder 4">
            <a:extLst>
              <a:ext uri="{FF2B5EF4-FFF2-40B4-BE49-F238E27FC236}">
                <a16:creationId xmlns:a16="http://schemas.microsoft.com/office/drawing/2014/main" id="{3616D7BA-2F9B-0883-B944-8EF5F4427B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1D2C69-7CA3-4E46-8BD8-AC98F9A7C1E7}" type="slidenum">
              <a:rPr lang="en-GB" sz="1000" smtClean="0"/>
              <a:t>‹#›</a:t>
            </a:fld>
            <a:endParaRPr lang="en-GB" sz="1000"/>
          </a:p>
        </p:txBody>
      </p:sp>
    </p:spTree>
    <p:extLst>
      <p:ext uri="{BB962C8B-B14F-4D97-AF65-F5344CB8AC3E}">
        <p14:creationId xmlns:p14="http://schemas.microsoft.com/office/powerpoint/2010/main" val="3083954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B6A59C0-999E-4442-92CC-0B4A113B3987}" type="datetimeFigureOut">
              <a:rPr lang="en-GB" smtClean="0"/>
              <a:pPr/>
              <a:t>29/10/2025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B13C480F-11B2-4179-8A24-86278DA626C8}" type="slidenum">
              <a:rPr lang="en-GB" smtClean="0"/>
              <a:pPr/>
              <a:t>‹#›</a:t>
            </a:fld>
            <a:endParaRPr lang="en-GB"/>
          </a:p>
        </p:txBody>
      </p:sp>
    </p:spTree>
    <p:extLst>
      <p:ext uri="{BB962C8B-B14F-4D97-AF65-F5344CB8AC3E}">
        <p14:creationId xmlns:p14="http://schemas.microsoft.com/office/powerpoint/2010/main" val="599488258"/>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500"/>
      </a:spcAft>
      <a:defRPr sz="1000" kern="1200">
        <a:solidFill>
          <a:schemeClr val="tx1"/>
        </a:solidFill>
        <a:latin typeface="+mn-lt"/>
        <a:ea typeface="+mn-ea"/>
        <a:cs typeface="+mn-cs"/>
      </a:defRPr>
    </a:lvl1pPr>
    <a:lvl2pPr marL="18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3pPr>
    <a:lvl4pPr marL="54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3C480F-11B2-4179-8A24-86278DA626C8}" type="slidenum">
              <a:rPr lang="en-GB" smtClean="0"/>
              <a:pPr/>
              <a:t>1</a:t>
            </a:fld>
            <a:endParaRPr lang="en-GB"/>
          </a:p>
        </p:txBody>
      </p:sp>
    </p:spTree>
    <p:extLst>
      <p:ext uri="{BB962C8B-B14F-4D97-AF65-F5344CB8AC3E}">
        <p14:creationId xmlns:p14="http://schemas.microsoft.com/office/powerpoint/2010/main" val="231586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4684F-66A9-8D4A-5DED-093281C31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ACDAA-1A8B-1E84-369B-6D3720097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CD68E3-4BA7-0991-3820-15614CD1DA8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CE0353-6CBA-489E-D57D-085E2131EF15}"/>
              </a:ext>
            </a:extLst>
          </p:cNvPr>
          <p:cNvSpPr>
            <a:spLocks noGrp="1"/>
          </p:cNvSpPr>
          <p:nvPr>
            <p:ph type="sldNum" sz="quarter" idx="5"/>
          </p:nvPr>
        </p:nvSpPr>
        <p:spPr/>
        <p:txBody>
          <a:bodyPr/>
          <a:lstStyle/>
          <a:p>
            <a:fld id="{B13C480F-11B2-4179-8A24-86278DA626C8}" type="slidenum">
              <a:rPr lang="en-GB" smtClean="0"/>
              <a:pPr/>
              <a:t>3</a:t>
            </a:fld>
            <a:endParaRPr lang="en-GB"/>
          </a:p>
        </p:txBody>
      </p:sp>
    </p:spTree>
    <p:extLst>
      <p:ext uri="{BB962C8B-B14F-4D97-AF65-F5344CB8AC3E}">
        <p14:creationId xmlns:p14="http://schemas.microsoft.com/office/powerpoint/2010/main" val="99335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3C480F-11B2-4179-8A24-86278DA626C8}" type="slidenum">
              <a:rPr lang="en-GB" smtClean="0"/>
              <a:pPr/>
              <a:t>4</a:t>
            </a:fld>
            <a:endParaRPr lang="en-GB"/>
          </a:p>
        </p:txBody>
      </p:sp>
    </p:spTree>
    <p:extLst>
      <p:ext uri="{BB962C8B-B14F-4D97-AF65-F5344CB8AC3E}">
        <p14:creationId xmlns:p14="http://schemas.microsoft.com/office/powerpoint/2010/main" val="128166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5A49F-B658-B23E-2D03-B05ECAB9E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0FA7BF-6768-2832-DA28-7F6CA4D99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8413-84F0-56BC-19A2-78273EE92F9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BA767F-0809-919B-D694-E913D8AFF92E}"/>
              </a:ext>
            </a:extLst>
          </p:cNvPr>
          <p:cNvSpPr>
            <a:spLocks noGrp="1"/>
          </p:cNvSpPr>
          <p:nvPr>
            <p:ph type="sldNum" sz="quarter" idx="5"/>
          </p:nvPr>
        </p:nvSpPr>
        <p:spPr/>
        <p:txBody>
          <a:bodyPr/>
          <a:lstStyle/>
          <a:p>
            <a:fld id="{B13C480F-11B2-4179-8A24-86278DA626C8}" type="slidenum">
              <a:rPr lang="en-GB" smtClean="0"/>
              <a:pPr/>
              <a:t>5</a:t>
            </a:fld>
            <a:endParaRPr lang="en-GB"/>
          </a:p>
        </p:txBody>
      </p:sp>
    </p:spTree>
    <p:extLst>
      <p:ext uri="{BB962C8B-B14F-4D97-AF65-F5344CB8AC3E}">
        <p14:creationId xmlns:p14="http://schemas.microsoft.com/office/powerpoint/2010/main" val="82709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3C480F-11B2-4179-8A24-86278DA626C8}" type="slidenum">
              <a:rPr lang="en-GB" smtClean="0"/>
              <a:pPr/>
              <a:t>7</a:t>
            </a:fld>
            <a:endParaRPr lang="en-GB"/>
          </a:p>
        </p:txBody>
      </p:sp>
    </p:spTree>
    <p:extLst>
      <p:ext uri="{BB962C8B-B14F-4D97-AF65-F5344CB8AC3E}">
        <p14:creationId xmlns:p14="http://schemas.microsoft.com/office/powerpoint/2010/main" val="225424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5" name="Table Placeholder 4">
            <a:extLst>
              <a:ext uri="{FF2B5EF4-FFF2-40B4-BE49-F238E27FC236}">
                <a16:creationId xmlns:a16="http://schemas.microsoft.com/office/drawing/2014/main" id="{E5E29856-4117-C69C-BA83-54B74C092407}"/>
              </a:ext>
            </a:extLst>
          </p:cNvPr>
          <p:cNvSpPr>
            <a:spLocks noGrp="1"/>
          </p:cNvSpPr>
          <p:nvPr>
            <p:ph type="tbl" sz="quarter" idx="13"/>
          </p:nvPr>
        </p:nvSpPr>
        <p:spPr>
          <a:xfrm>
            <a:off x="3492500" y="3419473"/>
            <a:ext cx="12282488" cy="8460000"/>
          </a:xfrm>
        </p:spPr>
        <p:txBody>
          <a:bodyPr/>
          <a:lstStyle>
            <a:lvl1pPr>
              <a:defRPr sz="6000" b="1"/>
            </a:lvl1pPr>
          </a:lstStyle>
          <a:p>
            <a:r>
              <a:rPr lang="en-GB"/>
              <a:t>Click icon to add table</a:t>
            </a:r>
            <a:endParaRPr lang="en-US"/>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p>
            <a:fld id="{E16DBF0C-9208-40A9-AEE0-F53652F1AFD8}" type="datetime1">
              <a:rPr lang="en-GB" noProof="0" smtClean="0"/>
              <a:t>29/10/2025</a:t>
            </a:fld>
            <a:endParaRPr lang="en-GB" noProof="0"/>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 Fight for Sight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Tree>
    <p:extLst>
      <p:ext uri="{BB962C8B-B14F-4D97-AF65-F5344CB8AC3E}">
        <p14:creationId xmlns:p14="http://schemas.microsoft.com/office/powerpoint/2010/main" val="107180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arge Mess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5D3BA0-9174-DD21-64F6-0EC2C3D2753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3300" y="0"/>
            <a:ext cx="13220700" cy="13716000"/>
          </a:xfrm>
          <a:prstGeom prst="rect">
            <a:avLst/>
          </a:prstGeom>
        </p:spPr>
      </p:pic>
      <p:sp>
        <p:nvSpPr>
          <p:cNvPr id="2" name="Title 1">
            <a:extLst>
              <a:ext uri="{FF2B5EF4-FFF2-40B4-BE49-F238E27FC236}">
                <a16:creationId xmlns:a16="http://schemas.microsoft.com/office/drawing/2014/main" id="{A089BBC7-9808-CCBE-074A-83E04E4A1FC2}"/>
              </a:ext>
            </a:extLst>
          </p:cNvPr>
          <p:cNvSpPr>
            <a:spLocks noGrp="1"/>
          </p:cNvSpPr>
          <p:nvPr>
            <p:ph type="title"/>
          </p:nvPr>
        </p:nvSpPr>
        <p:spPr>
          <a:xfrm>
            <a:off x="935999" y="-1618810"/>
            <a:ext cx="22511375" cy="1584962"/>
          </a:xfrm>
        </p:spPr>
        <p:txBody>
          <a:bodyPr/>
          <a:lstStyle/>
          <a:p>
            <a:r>
              <a:rPr lang="en-GB"/>
              <a:t>Click to edit Master title style</a:t>
            </a:r>
          </a:p>
        </p:txBody>
      </p:sp>
      <p:sp>
        <p:nvSpPr>
          <p:cNvPr id="3" name="Text Placeholder 2"/>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GB" noProof="0"/>
              <a:t>Click to edit Master text styles</a:t>
            </a:r>
          </a:p>
          <a:p>
            <a:pPr lvl="1"/>
            <a:r>
              <a:rPr lang="en-GB" noProof="0"/>
              <a:t>Second level</a:t>
            </a:r>
          </a:p>
          <a:p>
            <a:pPr lvl="2"/>
            <a:r>
              <a:rPr lang="en-GB" noProof="0"/>
              <a:t>Third level</a:t>
            </a:r>
          </a:p>
        </p:txBody>
      </p:sp>
      <p:sp>
        <p:nvSpPr>
          <p:cNvPr id="6" name="Date Placeholder 5">
            <a:extLst>
              <a:ext uri="{FF2B5EF4-FFF2-40B4-BE49-F238E27FC236}">
                <a16:creationId xmlns:a16="http://schemas.microsoft.com/office/drawing/2014/main" id="{0CD5AFE0-029D-9876-5C3F-FD3A6F64FDC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A70923C-1439-472D-A21A-E5EFA0B7ABEA}" type="datetime1">
              <a:rPr lang="en-GB" smtClean="0"/>
              <a:pPr/>
              <a:t>29/10/2025</a:t>
            </a:fld>
            <a:endParaRPr lang="en-GB"/>
          </a:p>
        </p:txBody>
      </p:sp>
      <p:sp>
        <p:nvSpPr>
          <p:cNvPr id="7" name="Footer Placeholder 6">
            <a:extLst>
              <a:ext uri="{FF2B5EF4-FFF2-40B4-BE49-F238E27FC236}">
                <a16:creationId xmlns:a16="http://schemas.microsoft.com/office/drawing/2014/main" id="{F3E00E79-5CC8-A424-43C8-75877F6DFD0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 Fight for Sight 2024</a:t>
            </a:r>
          </a:p>
        </p:txBody>
      </p:sp>
      <p:sp>
        <p:nvSpPr>
          <p:cNvPr id="9" name="Slide Number Placeholder 8">
            <a:extLst>
              <a:ext uri="{FF2B5EF4-FFF2-40B4-BE49-F238E27FC236}">
                <a16:creationId xmlns:a16="http://schemas.microsoft.com/office/drawing/2014/main" id="{E10D1211-A46B-54D9-9C4E-B96039C3D30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cxnSp>
        <p:nvCxnSpPr>
          <p:cNvPr id="10" name="Straight Connector 9">
            <a:extLst>
              <a:ext uri="{FF2B5EF4-FFF2-40B4-BE49-F238E27FC236}">
                <a16:creationId xmlns:a16="http://schemas.microsoft.com/office/drawing/2014/main" id="{253B3E83-EE5E-4ECE-E7B2-8CFF53021B25}"/>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8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Large Message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5D3BA0-9174-DD21-64F6-0EC2C3D2753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3300" y="0"/>
            <a:ext cx="13220700" cy="13716000"/>
          </a:xfrm>
          <a:prstGeom prst="rect">
            <a:avLst/>
          </a:prstGeom>
        </p:spPr>
      </p:pic>
      <p:sp>
        <p:nvSpPr>
          <p:cNvPr id="6" name="Date Placeholder 5">
            <a:extLst>
              <a:ext uri="{FF2B5EF4-FFF2-40B4-BE49-F238E27FC236}">
                <a16:creationId xmlns:a16="http://schemas.microsoft.com/office/drawing/2014/main" id="{0CD5AFE0-029D-9876-5C3F-FD3A6F64FDC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A70923C-1439-472D-A21A-E5EFA0B7ABEA}" type="datetime1">
              <a:rPr lang="en-GB" smtClean="0"/>
              <a:pPr/>
              <a:t>29/10/2025</a:t>
            </a:fld>
            <a:endParaRPr lang="en-GB"/>
          </a:p>
        </p:txBody>
      </p:sp>
      <p:sp>
        <p:nvSpPr>
          <p:cNvPr id="7" name="Footer Placeholder 6">
            <a:extLst>
              <a:ext uri="{FF2B5EF4-FFF2-40B4-BE49-F238E27FC236}">
                <a16:creationId xmlns:a16="http://schemas.microsoft.com/office/drawing/2014/main" id="{F3E00E79-5CC8-A424-43C8-75877F6DFD0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 [New name] 2024</a:t>
            </a:r>
          </a:p>
        </p:txBody>
      </p:sp>
      <p:sp>
        <p:nvSpPr>
          <p:cNvPr id="9" name="Slide Number Placeholder 8">
            <a:extLst>
              <a:ext uri="{FF2B5EF4-FFF2-40B4-BE49-F238E27FC236}">
                <a16:creationId xmlns:a16="http://schemas.microsoft.com/office/drawing/2014/main" id="{E10D1211-A46B-54D9-9C4E-B96039C3D30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cxnSp>
        <p:nvCxnSpPr>
          <p:cNvPr id="10" name="Straight Connector 9">
            <a:extLst>
              <a:ext uri="{FF2B5EF4-FFF2-40B4-BE49-F238E27FC236}">
                <a16:creationId xmlns:a16="http://schemas.microsoft.com/office/drawing/2014/main" id="{253B3E83-EE5E-4ECE-E7B2-8CFF53021B25}"/>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CE71318-F0C0-C91B-9E8A-12C0FF00C3B8}"/>
              </a:ext>
            </a:extLst>
          </p:cNvPr>
          <p:cNvSpPr>
            <a:spLocks noGrp="1"/>
          </p:cNvSpPr>
          <p:nvPr>
            <p:ph sz="half" idx="1"/>
          </p:nvPr>
        </p:nvSpPr>
        <p:spPr>
          <a:xfrm>
            <a:off x="935999" y="3420000"/>
            <a:ext cx="11005200" cy="8460527"/>
          </a:xfrm>
        </p:spPr>
        <p:txBody>
          <a:bodyPr/>
          <a:lstStyle>
            <a:lvl1pPr>
              <a:defRPr sz="4000"/>
            </a:lvl1pPr>
            <a:lvl2pPr>
              <a:defRPr sz="4000"/>
            </a:lvl2pPr>
            <a:lvl3pPr>
              <a:defRPr sz="4000"/>
            </a:lvl3pPr>
            <a:lvl4pPr>
              <a:defRPr sz="4000"/>
            </a:lvl4pPr>
            <a:lvl5pPr>
              <a:defRPr sz="40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Content Placeholder 3">
            <a:extLst>
              <a:ext uri="{FF2B5EF4-FFF2-40B4-BE49-F238E27FC236}">
                <a16:creationId xmlns:a16="http://schemas.microsoft.com/office/drawing/2014/main" id="{CA666F81-88F8-01D9-829E-966AB6DC5615}"/>
              </a:ext>
            </a:extLst>
          </p:cNvPr>
          <p:cNvSpPr>
            <a:spLocks noGrp="1"/>
          </p:cNvSpPr>
          <p:nvPr>
            <p:ph sz="half" idx="2" hasCustomPrompt="1"/>
          </p:nvPr>
        </p:nvSpPr>
        <p:spPr>
          <a:xfrm>
            <a:off x="12442175" y="3420000"/>
            <a:ext cx="11005200" cy="8460527"/>
          </a:xfrm>
        </p:spPr>
        <p:txBody>
          <a:bodyPr/>
          <a:lstStyle>
            <a:lvl1pPr>
              <a:defRPr sz="16600">
                <a:solidFill>
                  <a:schemeClr val="bg1"/>
                </a:solidFill>
              </a:defRPr>
            </a:lvl1pPr>
            <a:lvl2pPr>
              <a:defRPr sz="4000">
                <a:solidFill>
                  <a:schemeClr val="bg1"/>
                </a:solidFill>
              </a:defRPr>
            </a:lvl2pPr>
            <a:lvl3pPr>
              <a:defRPr sz="4000">
                <a:solidFill>
                  <a:schemeClr val="bg1"/>
                </a:solidFill>
              </a:defRPr>
            </a:lvl3pPr>
            <a:lvl4pPr>
              <a:defRPr sz="4000"/>
            </a:lvl4pPr>
            <a:lvl5pPr>
              <a:defRPr sz="4000"/>
            </a:lvl5pPr>
            <a:lvl6pPr>
              <a:defRPr sz="1800"/>
            </a:lvl6pPr>
            <a:lvl7pPr>
              <a:defRPr sz="1800"/>
            </a:lvl7pPr>
            <a:lvl8pPr>
              <a:defRPr sz="1800"/>
            </a:lvl8pPr>
            <a:lvl9pPr>
              <a:defRPr sz="1800"/>
            </a:lvl9pPr>
          </a:lstStyle>
          <a:p>
            <a:pPr lvl="3"/>
            <a:r>
              <a:rPr lang="en-GB" noProof="0"/>
              <a:t>Fourth level</a:t>
            </a:r>
          </a:p>
          <a:p>
            <a:pPr lvl="4"/>
            <a:r>
              <a:rPr lang="en-GB" noProof="0"/>
              <a:t>Fifth level</a:t>
            </a:r>
          </a:p>
        </p:txBody>
      </p:sp>
      <p:sp>
        <p:nvSpPr>
          <p:cNvPr id="4" name="Title 1">
            <a:extLst>
              <a:ext uri="{FF2B5EF4-FFF2-40B4-BE49-F238E27FC236}">
                <a16:creationId xmlns:a16="http://schemas.microsoft.com/office/drawing/2014/main" id="{1E62D706-97ED-B6A2-DB70-0E358B828733}"/>
              </a:ext>
            </a:extLst>
          </p:cNvPr>
          <p:cNvSpPr txBox="1">
            <a:spLocks/>
          </p:cNvSpPr>
          <p:nvPr userDrawn="1"/>
        </p:nvSpPr>
        <p:spPr>
          <a:xfrm>
            <a:off x="935999" y="935038"/>
            <a:ext cx="22511375" cy="1584962"/>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6500" b="1" i="0" kern="1200" spc="-100" baseline="0">
                <a:solidFill>
                  <a:schemeClr val="tx1"/>
                </a:solidFill>
                <a:latin typeface="National" panose="020B0504030502020203" pitchFamily="34" charset="77"/>
                <a:ea typeface="+mj-ea"/>
                <a:cs typeface="National" panose="020B0504030502020203" pitchFamily="34" charset="77"/>
              </a:defRPr>
            </a:lvl1pPr>
          </a:lstStyle>
          <a:p>
            <a:endParaRPr lang="en-GB"/>
          </a:p>
        </p:txBody>
      </p:sp>
      <p:sp>
        <p:nvSpPr>
          <p:cNvPr id="2" name="Title 1">
            <a:extLst>
              <a:ext uri="{FF2B5EF4-FFF2-40B4-BE49-F238E27FC236}">
                <a16:creationId xmlns:a16="http://schemas.microsoft.com/office/drawing/2014/main" id="{A089BBC7-9808-CCBE-074A-83E04E4A1FC2}"/>
              </a:ext>
            </a:extLst>
          </p:cNvPr>
          <p:cNvSpPr>
            <a:spLocks noGrp="1"/>
          </p:cNvSpPr>
          <p:nvPr>
            <p:ph type="title"/>
          </p:nvPr>
        </p:nvSpPr>
        <p:spPr>
          <a:xfrm>
            <a:off x="935999" y="-1618810"/>
            <a:ext cx="22511375" cy="1584962"/>
          </a:xfrm>
        </p:spPr>
        <p:txBody>
          <a:bodyPr/>
          <a:lstStyle/>
          <a:p>
            <a:r>
              <a:rPr lang="en-GB"/>
              <a:t>Click to edit Master title style</a:t>
            </a:r>
          </a:p>
        </p:txBody>
      </p:sp>
    </p:spTree>
    <p:extLst>
      <p:ext uri="{BB962C8B-B14F-4D97-AF65-F5344CB8AC3E}">
        <p14:creationId xmlns:p14="http://schemas.microsoft.com/office/powerpoint/2010/main" val="1111652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Large Mess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5D3BA0-9174-DD21-64F6-0EC2C3D2753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3300" y="0"/>
            <a:ext cx="13220700" cy="13716000"/>
          </a:xfrm>
          <a:prstGeom prst="rect">
            <a:avLst/>
          </a:prstGeom>
        </p:spPr>
      </p:pic>
      <p:sp>
        <p:nvSpPr>
          <p:cNvPr id="2" name="Title 1">
            <a:extLst>
              <a:ext uri="{FF2B5EF4-FFF2-40B4-BE49-F238E27FC236}">
                <a16:creationId xmlns:a16="http://schemas.microsoft.com/office/drawing/2014/main" id="{A089BBC7-9808-CCBE-074A-83E04E4A1FC2}"/>
              </a:ext>
            </a:extLst>
          </p:cNvPr>
          <p:cNvSpPr>
            <a:spLocks noGrp="1"/>
          </p:cNvSpPr>
          <p:nvPr>
            <p:ph type="title"/>
          </p:nvPr>
        </p:nvSpPr>
        <p:spPr>
          <a:xfrm>
            <a:off x="935999" y="-1618810"/>
            <a:ext cx="22511375" cy="1584962"/>
          </a:xfrm>
        </p:spPr>
        <p:txBody>
          <a:bodyPr/>
          <a:lstStyle/>
          <a:p>
            <a:r>
              <a:rPr lang="en-GB"/>
              <a:t>Click to edit Master title style</a:t>
            </a:r>
          </a:p>
        </p:txBody>
      </p:sp>
      <p:sp>
        <p:nvSpPr>
          <p:cNvPr id="3" name="Text Placeholder 2"/>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GB" noProof="0"/>
              <a:t>Click to edit Master text styles</a:t>
            </a:r>
          </a:p>
          <a:p>
            <a:pPr lvl="1"/>
            <a:r>
              <a:rPr lang="en-GB" noProof="0"/>
              <a:t>Second level</a:t>
            </a:r>
          </a:p>
          <a:p>
            <a:pPr lvl="2"/>
            <a:r>
              <a:rPr lang="en-GB" noProof="0"/>
              <a:t>Third level</a:t>
            </a:r>
          </a:p>
        </p:txBody>
      </p:sp>
      <p:sp>
        <p:nvSpPr>
          <p:cNvPr id="6" name="Date Placeholder 5">
            <a:extLst>
              <a:ext uri="{FF2B5EF4-FFF2-40B4-BE49-F238E27FC236}">
                <a16:creationId xmlns:a16="http://schemas.microsoft.com/office/drawing/2014/main" id="{0CD5AFE0-029D-9876-5C3F-FD3A6F64FDC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A70923C-1439-472D-A21A-E5EFA0B7ABEA}" type="datetime1">
              <a:rPr lang="en-GB" smtClean="0"/>
              <a:pPr/>
              <a:t>29/10/2025</a:t>
            </a:fld>
            <a:endParaRPr lang="en-GB"/>
          </a:p>
        </p:txBody>
      </p:sp>
      <p:sp>
        <p:nvSpPr>
          <p:cNvPr id="7" name="Footer Placeholder 6">
            <a:extLst>
              <a:ext uri="{FF2B5EF4-FFF2-40B4-BE49-F238E27FC236}">
                <a16:creationId xmlns:a16="http://schemas.microsoft.com/office/drawing/2014/main" id="{F3E00E79-5CC8-A424-43C8-75877F6DFD0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 [New name] 2024</a:t>
            </a:r>
          </a:p>
        </p:txBody>
      </p:sp>
      <p:sp>
        <p:nvSpPr>
          <p:cNvPr id="9" name="Slide Number Placeholder 8">
            <a:extLst>
              <a:ext uri="{FF2B5EF4-FFF2-40B4-BE49-F238E27FC236}">
                <a16:creationId xmlns:a16="http://schemas.microsoft.com/office/drawing/2014/main" id="{E10D1211-A46B-54D9-9C4E-B96039C3D30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cxnSp>
        <p:nvCxnSpPr>
          <p:cNvPr id="10" name="Straight Connector 9">
            <a:extLst>
              <a:ext uri="{FF2B5EF4-FFF2-40B4-BE49-F238E27FC236}">
                <a16:creationId xmlns:a16="http://schemas.microsoft.com/office/drawing/2014/main" id="{253B3E83-EE5E-4ECE-E7B2-8CFF53021B25}"/>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059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Large Mess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5D3BA0-9174-DD21-64F6-0EC2C3D2753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3300" y="0"/>
            <a:ext cx="13220700" cy="13716000"/>
          </a:xfrm>
          <a:prstGeom prst="rect">
            <a:avLst/>
          </a:prstGeom>
        </p:spPr>
      </p:pic>
      <p:sp>
        <p:nvSpPr>
          <p:cNvPr id="2" name="Title 1">
            <a:extLst>
              <a:ext uri="{FF2B5EF4-FFF2-40B4-BE49-F238E27FC236}">
                <a16:creationId xmlns:a16="http://schemas.microsoft.com/office/drawing/2014/main" id="{A089BBC7-9808-CCBE-074A-83E04E4A1FC2}"/>
              </a:ext>
            </a:extLst>
          </p:cNvPr>
          <p:cNvSpPr>
            <a:spLocks noGrp="1"/>
          </p:cNvSpPr>
          <p:nvPr>
            <p:ph type="title"/>
          </p:nvPr>
        </p:nvSpPr>
        <p:spPr>
          <a:xfrm>
            <a:off x="935999" y="-1618810"/>
            <a:ext cx="22511375" cy="1584962"/>
          </a:xfrm>
        </p:spPr>
        <p:txBody>
          <a:bodyPr/>
          <a:lstStyle/>
          <a:p>
            <a:r>
              <a:rPr lang="en-GB"/>
              <a:t>Click to edit Master title style</a:t>
            </a:r>
          </a:p>
        </p:txBody>
      </p:sp>
      <p:sp>
        <p:nvSpPr>
          <p:cNvPr id="3" name="Text Placeholder 2"/>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GB" noProof="0"/>
              <a:t>Click to edit Master text styles</a:t>
            </a:r>
          </a:p>
          <a:p>
            <a:pPr lvl="1"/>
            <a:r>
              <a:rPr lang="en-GB" noProof="0"/>
              <a:t>Second level</a:t>
            </a:r>
          </a:p>
          <a:p>
            <a:pPr lvl="2"/>
            <a:r>
              <a:rPr lang="en-GB" noProof="0"/>
              <a:t>Third level</a:t>
            </a:r>
          </a:p>
        </p:txBody>
      </p:sp>
      <p:sp>
        <p:nvSpPr>
          <p:cNvPr id="6" name="Date Placeholder 5">
            <a:extLst>
              <a:ext uri="{FF2B5EF4-FFF2-40B4-BE49-F238E27FC236}">
                <a16:creationId xmlns:a16="http://schemas.microsoft.com/office/drawing/2014/main" id="{0CD5AFE0-029D-9876-5C3F-FD3A6F64FDC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A70923C-1439-472D-A21A-E5EFA0B7ABEA}" type="datetime1">
              <a:rPr lang="en-GB" smtClean="0"/>
              <a:pPr/>
              <a:t>29/10/2025</a:t>
            </a:fld>
            <a:endParaRPr lang="en-GB"/>
          </a:p>
        </p:txBody>
      </p:sp>
      <p:sp>
        <p:nvSpPr>
          <p:cNvPr id="7" name="Footer Placeholder 6">
            <a:extLst>
              <a:ext uri="{FF2B5EF4-FFF2-40B4-BE49-F238E27FC236}">
                <a16:creationId xmlns:a16="http://schemas.microsoft.com/office/drawing/2014/main" id="{F3E00E79-5CC8-A424-43C8-75877F6DFD0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 [New name] 2024</a:t>
            </a:r>
          </a:p>
        </p:txBody>
      </p:sp>
      <p:sp>
        <p:nvSpPr>
          <p:cNvPr id="9" name="Slide Number Placeholder 8">
            <a:extLst>
              <a:ext uri="{FF2B5EF4-FFF2-40B4-BE49-F238E27FC236}">
                <a16:creationId xmlns:a16="http://schemas.microsoft.com/office/drawing/2014/main" id="{E10D1211-A46B-54D9-9C4E-B96039C3D30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cxnSp>
        <p:nvCxnSpPr>
          <p:cNvPr id="10" name="Straight Connector 9">
            <a:extLst>
              <a:ext uri="{FF2B5EF4-FFF2-40B4-BE49-F238E27FC236}">
                <a16:creationId xmlns:a16="http://schemas.microsoft.com/office/drawing/2014/main" id="{253B3E83-EE5E-4ECE-E7B2-8CFF53021B25}"/>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465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rge Quote">
    <p:bg>
      <p:bgPr>
        <a:solidFill>
          <a:schemeClr val="accent2"/>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BE32F9E5-BB6B-1432-7CA3-7C124DCA4511}"/>
              </a:ext>
            </a:extLst>
          </p:cNvPr>
          <p:cNvSpPr/>
          <p:nvPr userDrawn="1"/>
        </p:nvSpPr>
        <p:spPr>
          <a:xfrm>
            <a:off x="3507000" y="-54768"/>
            <a:ext cx="17370000" cy="13788246"/>
          </a:xfrm>
          <a:custGeom>
            <a:avLst/>
            <a:gdLst>
              <a:gd name="connsiteX0" fmla="*/ 3262526 w 17370000"/>
              <a:gd name="connsiteY0" fmla="*/ 0 h 13788246"/>
              <a:gd name="connsiteX1" fmla="*/ 14107474 w 17370000"/>
              <a:gd name="connsiteY1" fmla="*/ 0 h 13788246"/>
              <a:gd name="connsiteX2" fmla="*/ 14209466 w 17370000"/>
              <a:gd name="connsiteY2" fmla="*/ 80150 h 13788246"/>
              <a:gd name="connsiteX3" fmla="*/ 17370000 w 17370000"/>
              <a:gd name="connsiteY3" fmla="*/ 6781918 h 13788246"/>
              <a:gd name="connsiteX4" fmla="*/ 13881374 w 17370000"/>
              <a:gd name="connsiteY4" fmla="*/ 13741516 h 13788246"/>
              <a:gd name="connsiteX5" fmla="*/ 13815660 w 17370000"/>
              <a:gd name="connsiteY5" fmla="*/ 13788246 h 13788246"/>
              <a:gd name="connsiteX6" fmla="*/ 3554340 w 17370000"/>
              <a:gd name="connsiteY6" fmla="*/ 13788246 h 13788246"/>
              <a:gd name="connsiteX7" fmla="*/ 3488626 w 17370000"/>
              <a:gd name="connsiteY7" fmla="*/ 13741516 h 13788246"/>
              <a:gd name="connsiteX8" fmla="*/ 0 w 17370000"/>
              <a:gd name="connsiteY8" fmla="*/ 6781918 h 13788246"/>
              <a:gd name="connsiteX9" fmla="*/ 3160534 w 17370000"/>
              <a:gd name="connsiteY9" fmla="*/ 80150 h 13788246"/>
              <a:gd name="connsiteX10" fmla="*/ 3262526 w 17370000"/>
              <a:gd name="connsiteY10" fmla="*/ 0 h 1378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0000" h="13788246">
                <a:moveTo>
                  <a:pt x="3262526" y="0"/>
                </a:moveTo>
                <a:lnTo>
                  <a:pt x="14107474" y="0"/>
                </a:lnTo>
                <a:lnTo>
                  <a:pt x="14209466" y="80150"/>
                </a:lnTo>
                <a:cubicBezTo>
                  <a:pt x="16139684" y="1673107"/>
                  <a:pt x="17370000" y="4083835"/>
                  <a:pt x="17370000" y="6781918"/>
                </a:cubicBezTo>
                <a:cubicBezTo>
                  <a:pt x="17370000" y="9629895"/>
                  <a:pt x="15999184" y="12157701"/>
                  <a:pt x="13881374" y="13741516"/>
                </a:cubicBezTo>
                <a:lnTo>
                  <a:pt x="13815660" y="13788246"/>
                </a:lnTo>
                <a:lnTo>
                  <a:pt x="3554340" y="13788246"/>
                </a:lnTo>
                <a:lnTo>
                  <a:pt x="3488626" y="13741516"/>
                </a:lnTo>
                <a:cubicBezTo>
                  <a:pt x="1370816" y="12157701"/>
                  <a:pt x="0" y="9629895"/>
                  <a:pt x="0" y="6781918"/>
                </a:cubicBezTo>
                <a:cubicBezTo>
                  <a:pt x="0" y="4083835"/>
                  <a:pt x="1230317" y="1673107"/>
                  <a:pt x="3160534" y="80150"/>
                </a:cubicBezTo>
                <a:lnTo>
                  <a:pt x="326252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itle 3">
            <a:extLst>
              <a:ext uri="{FF2B5EF4-FFF2-40B4-BE49-F238E27FC236}">
                <a16:creationId xmlns:a16="http://schemas.microsoft.com/office/drawing/2014/main" id="{72E6BFD1-34D6-F996-673C-49CF256BA184}"/>
              </a:ext>
            </a:extLst>
          </p:cNvPr>
          <p:cNvSpPr>
            <a:spLocks noGrp="1"/>
          </p:cNvSpPr>
          <p:nvPr>
            <p:ph type="title"/>
          </p:nvPr>
        </p:nvSpPr>
        <p:spPr>
          <a:xfrm>
            <a:off x="935999" y="-1620000"/>
            <a:ext cx="22511375" cy="1584962"/>
          </a:xfrm>
        </p:spPr>
        <p:txBody>
          <a:bodyPr/>
          <a:lstStyle/>
          <a:p>
            <a:r>
              <a:rPr lang="en-GB"/>
              <a:t>Click to edit Master title style</a:t>
            </a:r>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1311" y="1713600"/>
            <a:ext cx="2046214" cy="1372616"/>
          </a:xfrm>
          <a:prstGeom prst="rect">
            <a:avLst/>
          </a:prstGeom>
        </p:spPr>
      </p:pic>
      <p:sp>
        <p:nvSpPr>
          <p:cNvPr id="3" name="Text Placeholder 2"/>
          <p:cNvSpPr>
            <a:spLocks noGrp="1"/>
          </p:cNvSpPr>
          <p:nvPr>
            <p:ph type="body" idx="1"/>
          </p:nvPr>
        </p:nvSpPr>
        <p:spPr>
          <a:xfrm>
            <a:off x="6049962" y="3239999"/>
            <a:ext cx="12282487" cy="8639263"/>
          </a:xfrm>
        </p:spPr>
        <p:txBody>
          <a:bodyPr anchor="t" anchorCtr="0"/>
          <a:lstStyle>
            <a:lvl1pPr marL="0" indent="0" algn="ctr">
              <a:lnSpc>
                <a:spcPct val="110000"/>
              </a:lnSpc>
              <a:spcAft>
                <a:spcPts val="4000"/>
              </a:spcAft>
              <a:buNone/>
              <a:defRPr sz="6000" b="1" spc="-60" baseline="0">
                <a:solidFill>
                  <a:schemeClr val="bg1"/>
                </a:solidFill>
              </a:defRPr>
            </a:lvl1pPr>
            <a:lvl2pPr marL="0" indent="0" algn="ctr">
              <a:spcAft>
                <a:spcPts val="0"/>
              </a:spcAft>
              <a:buNone/>
              <a:defRPr sz="4000" b="1">
                <a:solidFill>
                  <a:schemeClr val="accent2"/>
                </a:solidFill>
              </a:defRPr>
            </a:lvl2pPr>
            <a:lvl3pPr marL="0" indent="0" algn="ctr">
              <a:buNone/>
              <a:defRPr sz="4000">
                <a:solidFill>
                  <a:schemeClr val="accent2"/>
                </a:solidFill>
              </a:defRPr>
            </a:lvl3pPr>
            <a:lvl4pPr marL="540000" indent="-540000">
              <a:buFont typeface="Arial" panose="020B0604020202020204" pitchFamily="34" charset="0"/>
              <a:buChar char="•"/>
              <a:defRPr sz="4000">
                <a:solidFill>
                  <a:schemeClr val="bg1"/>
                </a:solidFill>
              </a:defRPr>
            </a:lvl4pPr>
            <a:lvl5pPr marL="1080000" indent="-540000">
              <a:buFont typeface="Arial" panose="020B0604020202020204" pitchFamily="34" charset="0"/>
              <a:buChar char="•"/>
              <a:defRPr sz="4000">
                <a:solidFill>
                  <a:schemeClr val="bg1"/>
                </a:solidFill>
              </a:defRPr>
            </a:lvl5pPr>
            <a:lvl6pPr marL="1620000" indent="-540000">
              <a:buFont typeface="Arial" panose="020B0604020202020204" pitchFamily="34" charset="0"/>
              <a:buChar char="•"/>
              <a:defRPr sz="4000">
                <a:solidFill>
                  <a:schemeClr val="bg1"/>
                </a:solidFill>
              </a:defRPr>
            </a:lvl6pPr>
            <a:lvl7pPr marL="2160000" indent="-540000">
              <a:buFont typeface="Arial" panose="020B0604020202020204" pitchFamily="34" charset="0"/>
              <a:buChar char="•"/>
              <a:defRPr sz="4000">
                <a:solidFill>
                  <a:schemeClr val="bg1"/>
                </a:solidFill>
              </a:defRPr>
            </a:lvl7pPr>
            <a:lvl8pPr marL="2700000" indent="-540000">
              <a:buFont typeface="Arial" panose="020B0604020202020204" pitchFamily="34" charset="0"/>
              <a:buChar char="•"/>
              <a:defRPr sz="4000">
                <a:solidFill>
                  <a:schemeClr val="bg1"/>
                </a:solidFill>
              </a:defRPr>
            </a:lvl8pPr>
            <a:lvl9pPr marL="3240000" indent="-540000">
              <a:buFont typeface="Arial" panose="020B0604020202020204" pitchFamily="34" charset="0"/>
              <a:buChar char="•"/>
              <a:defRPr sz="4000">
                <a:solidFill>
                  <a:schemeClr val="bg1"/>
                </a:solidFill>
              </a:defRPr>
            </a:lvl9pPr>
          </a:lstStyle>
          <a:p>
            <a:pPr lvl="0"/>
            <a:r>
              <a:rPr lang="en-GB" noProof="0"/>
              <a:t>Click to edit Master text styles</a:t>
            </a:r>
          </a:p>
          <a:p>
            <a:pPr lvl="1"/>
            <a:r>
              <a:rPr lang="en-GB" noProof="0"/>
              <a:t>Second level</a:t>
            </a:r>
          </a:p>
          <a:p>
            <a:pPr lvl="2"/>
            <a:r>
              <a:rPr lang="en-GB" noProof="0"/>
              <a:t>Third level</a:t>
            </a:r>
          </a:p>
        </p:txBody>
      </p:sp>
    </p:spTree>
    <p:extLst>
      <p:ext uri="{BB962C8B-B14F-4D97-AF65-F5344CB8AC3E}">
        <p14:creationId xmlns:p14="http://schemas.microsoft.com/office/powerpoint/2010/main" val="485612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Large Quote">
    <p:bg>
      <p:bgPr>
        <a:solidFill>
          <a:srgbClr val="6638D1"/>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BE32F9E5-BB6B-1432-7CA3-7C124DCA4511}"/>
              </a:ext>
            </a:extLst>
          </p:cNvPr>
          <p:cNvSpPr/>
          <p:nvPr userDrawn="1"/>
        </p:nvSpPr>
        <p:spPr>
          <a:xfrm>
            <a:off x="3507000" y="-54768"/>
            <a:ext cx="17370000" cy="13788246"/>
          </a:xfrm>
          <a:custGeom>
            <a:avLst/>
            <a:gdLst>
              <a:gd name="connsiteX0" fmla="*/ 3262526 w 17370000"/>
              <a:gd name="connsiteY0" fmla="*/ 0 h 13788246"/>
              <a:gd name="connsiteX1" fmla="*/ 14107474 w 17370000"/>
              <a:gd name="connsiteY1" fmla="*/ 0 h 13788246"/>
              <a:gd name="connsiteX2" fmla="*/ 14209466 w 17370000"/>
              <a:gd name="connsiteY2" fmla="*/ 80150 h 13788246"/>
              <a:gd name="connsiteX3" fmla="*/ 17370000 w 17370000"/>
              <a:gd name="connsiteY3" fmla="*/ 6781918 h 13788246"/>
              <a:gd name="connsiteX4" fmla="*/ 13881374 w 17370000"/>
              <a:gd name="connsiteY4" fmla="*/ 13741516 h 13788246"/>
              <a:gd name="connsiteX5" fmla="*/ 13815660 w 17370000"/>
              <a:gd name="connsiteY5" fmla="*/ 13788246 h 13788246"/>
              <a:gd name="connsiteX6" fmla="*/ 3554340 w 17370000"/>
              <a:gd name="connsiteY6" fmla="*/ 13788246 h 13788246"/>
              <a:gd name="connsiteX7" fmla="*/ 3488626 w 17370000"/>
              <a:gd name="connsiteY7" fmla="*/ 13741516 h 13788246"/>
              <a:gd name="connsiteX8" fmla="*/ 0 w 17370000"/>
              <a:gd name="connsiteY8" fmla="*/ 6781918 h 13788246"/>
              <a:gd name="connsiteX9" fmla="*/ 3160534 w 17370000"/>
              <a:gd name="connsiteY9" fmla="*/ 80150 h 13788246"/>
              <a:gd name="connsiteX10" fmla="*/ 3262526 w 17370000"/>
              <a:gd name="connsiteY10" fmla="*/ 0 h 1378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0000" h="13788246">
                <a:moveTo>
                  <a:pt x="3262526" y="0"/>
                </a:moveTo>
                <a:lnTo>
                  <a:pt x="14107474" y="0"/>
                </a:lnTo>
                <a:lnTo>
                  <a:pt x="14209466" y="80150"/>
                </a:lnTo>
                <a:cubicBezTo>
                  <a:pt x="16139684" y="1673107"/>
                  <a:pt x="17370000" y="4083835"/>
                  <a:pt x="17370000" y="6781918"/>
                </a:cubicBezTo>
                <a:cubicBezTo>
                  <a:pt x="17370000" y="9629895"/>
                  <a:pt x="15999184" y="12157701"/>
                  <a:pt x="13881374" y="13741516"/>
                </a:cubicBezTo>
                <a:lnTo>
                  <a:pt x="13815660" y="13788246"/>
                </a:lnTo>
                <a:lnTo>
                  <a:pt x="3554340" y="13788246"/>
                </a:lnTo>
                <a:lnTo>
                  <a:pt x="3488626" y="13741516"/>
                </a:lnTo>
                <a:cubicBezTo>
                  <a:pt x="1370816" y="12157701"/>
                  <a:pt x="0" y="9629895"/>
                  <a:pt x="0" y="6781918"/>
                </a:cubicBezTo>
                <a:cubicBezTo>
                  <a:pt x="0" y="4083835"/>
                  <a:pt x="1230317" y="1673107"/>
                  <a:pt x="3160534" y="80150"/>
                </a:cubicBezTo>
                <a:lnTo>
                  <a:pt x="326252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itle 3">
            <a:extLst>
              <a:ext uri="{FF2B5EF4-FFF2-40B4-BE49-F238E27FC236}">
                <a16:creationId xmlns:a16="http://schemas.microsoft.com/office/drawing/2014/main" id="{72E6BFD1-34D6-F996-673C-49CF256BA184}"/>
              </a:ext>
            </a:extLst>
          </p:cNvPr>
          <p:cNvSpPr>
            <a:spLocks noGrp="1"/>
          </p:cNvSpPr>
          <p:nvPr>
            <p:ph type="title"/>
          </p:nvPr>
        </p:nvSpPr>
        <p:spPr>
          <a:xfrm>
            <a:off x="935999" y="-1620000"/>
            <a:ext cx="22511375" cy="1584962"/>
          </a:xfrm>
        </p:spPr>
        <p:txBody>
          <a:bodyPr/>
          <a:lstStyle/>
          <a:p>
            <a:r>
              <a:rPr lang="en-GB"/>
              <a:t>Click to edit Master title style</a:t>
            </a:r>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1311" y="1713600"/>
            <a:ext cx="2046214" cy="1372616"/>
          </a:xfrm>
          <a:prstGeom prst="rect">
            <a:avLst/>
          </a:prstGeom>
        </p:spPr>
      </p:pic>
      <p:sp>
        <p:nvSpPr>
          <p:cNvPr id="3" name="Text Placeholder 2"/>
          <p:cNvSpPr>
            <a:spLocks noGrp="1"/>
          </p:cNvSpPr>
          <p:nvPr>
            <p:ph type="body" idx="1"/>
          </p:nvPr>
        </p:nvSpPr>
        <p:spPr>
          <a:xfrm>
            <a:off x="6049962" y="3239999"/>
            <a:ext cx="12282487" cy="8639263"/>
          </a:xfrm>
        </p:spPr>
        <p:txBody>
          <a:bodyPr anchor="t" anchorCtr="0"/>
          <a:lstStyle>
            <a:lvl1pPr marL="0" indent="0" algn="ctr">
              <a:lnSpc>
                <a:spcPct val="110000"/>
              </a:lnSpc>
              <a:spcAft>
                <a:spcPts val="4000"/>
              </a:spcAft>
              <a:buNone/>
              <a:defRPr sz="6000" b="1" spc="-60" baseline="0">
                <a:solidFill>
                  <a:schemeClr val="bg1"/>
                </a:solidFill>
              </a:defRPr>
            </a:lvl1pPr>
            <a:lvl2pPr marL="0" indent="0" algn="ctr">
              <a:spcAft>
                <a:spcPts val="0"/>
              </a:spcAft>
              <a:buNone/>
              <a:defRPr sz="4000" b="1">
                <a:solidFill>
                  <a:schemeClr val="bg1"/>
                </a:solidFill>
              </a:defRPr>
            </a:lvl2pPr>
            <a:lvl3pPr marL="0" indent="0" algn="ctr">
              <a:buNone/>
              <a:defRPr sz="4000">
                <a:solidFill>
                  <a:schemeClr val="bg1"/>
                </a:solidFill>
              </a:defRPr>
            </a:lvl3pPr>
            <a:lvl4pPr marL="540000" indent="-540000">
              <a:buFont typeface="Arial" panose="020B0604020202020204" pitchFamily="34" charset="0"/>
              <a:buChar char="•"/>
              <a:defRPr sz="4000">
                <a:solidFill>
                  <a:schemeClr val="bg1"/>
                </a:solidFill>
              </a:defRPr>
            </a:lvl4pPr>
            <a:lvl5pPr marL="1080000" indent="-540000">
              <a:buFont typeface="Arial" panose="020B0604020202020204" pitchFamily="34" charset="0"/>
              <a:buChar char="•"/>
              <a:defRPr sz="4000">
                <a:solidFill>
                  <a:schemeClr val="bg1"/>
                </a:solidFill>
              </a:defRPr>
            </a:lvl5pPr>
            <a:lvl6pPr marL="1620000" indent="-540000">
              <a:buFont typeface="Arial" panose="020B0604020202020204" pitchFamily="34" charset="0"/>
              <a:buChar char="•"/>
              <a:defRPr sz="4000">
                <a:solidFill>
                  <a:schemeClr val="bg1"/>
                </a:solidFill>
              </a:defRPr>
            </a:lvl6pPr>
            <a:lvl7pPr marL="2160000" indent="-540000">
              <a:buFont typeface="Arial" panose="020B0604020202020204" pitchFamily="34" charset="0"/>
              <a:buChar char="•"/>
              <a:defRPr sz="4000">
                <a:solidFill>
                  <a:schemeClr val="bg1"/>
                </a:solidFill>
              </a:defRPr>
            </a:lvl7pPr>
            <a:lvl8pPr marL="2700000" indent="-540000">
              <a:buFont typeface="Arial" panose="020B0604020202020204" pitchFamily="34" charset="0"/>
              <a:buChar char="•"/>
              <a:defRPr sz="4000">
                <a:solidFill>
                  <a:schemeClr val="bg1"/>
                </a:solidFill>
              </a:defRPr>
            </a:lvl8pPr>
            <a:lvl9pPr marL="3240000" indent="-540000">
              <a:buFont typeface="Arial" panose="020B0604020202020204" pitchFamily="34" charset="0"/>
              <a:buChar char="•"/>
              <a:defRPr sz="4000">
                <a:solidFill>
                  <a:schemeClr val="bg1"/>
                </a:solidFill>
              </a:defRPr>
            </a:lvl9pPr>
          </a:lstStyle>
          <a:p>
            <a:pPr lvl="0"/>
            <a:r>
              <a:rPr lang="en-GB" noProof="0"/>
              <a:t>Click to edit Master text styles</a:t>
            </a:r>
          </a:p>
          <a:p>
            <a:pPr lvl="1"/>
            <a:r>
              <a:rPr lang="en-GB" noProof="0"/>
              <a:t>Second level</a:t>
            </a:r>
          </a:p>
          <a:p>
            <a:pPr lvl="2"/>
            <a:r>
              <a:rPr lang="en-GB" noProof="0"/>
              <a:t>Third level</a:t>
            </a:r>
          </a:p>
        </p:txBody>
      </p:sp>
    </p:spTree>
    <p:extLst>
      <p:ext uri="{BB962C8B-B14F-4D97-AF65-F5344CB8AC3E}">
        <p14:creationId xmlns:p14="http://schemas.microsoft.com/office/powerpoint/2010/main" val="263935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Large Quote">
    <p:bg>
      <p:bgPr>
        <a:solidFill>
          <a:srgbClr val="D8FC78"/>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BE32F9E5-BB6B-1432-7CA3-7C124DCA4511}"/>
              </a:ext>
            </a:extLst>
          </p:cNvPr>
          <p:cNvSpPr/>
          <p:nvPr userDrawn="1"/>
        </p:nvSpPr>
        <p:spPr>
          <a:xfrm>
            <a:off x="3507000" y="-54768"/>
            <a:ext cx="17370000" cy="13788246"/>
          </a:xfrm>
          <a:custGeom>
            <a:avLst/>
            <a:gdLst>
              <a:gd name="connsiteX0" fmla="*/ 3262526 w 17370000"/>
              <a:gd name="connsiteY0" fmla="*/ 0 h 13788246"/>
              <a:gd name="connsiteX1" fmla="*/ 14107474 w 17370000"/>
              <a:gd name="connsiteY1" fmla="*/ 0 h 13788246"/>
              <a:gd name="connsiteX2" fmla="*/ 14209466 w 17370000"/>
              <a:gd name="connsiteY2" fmla="*/ 80150 h 13788246"/>
              <a:gd name="connsiteX3" fmla="*/ 17370000 w 17370000"/>
              <a:gd name="connsiteY3" fmla="*/ 6781918 h 13788246"/>
              <a:gd name="connsiteX4" fmla="*/ 13881374 w 17370000"/>
              <a:gd name="connsiteY4" fmla="*/ 13741516 h 13788246"/>
              <a:gd name="connsiteX5" fmla="*/ 13815660 w 17370000"/>
              <a:gd name="connsiteY5" fmla="*/ 13788246 h 13788246"/>
              <a:gd name="connsiteX6" fmla="*/ 3554340 w 17370000"/>
              <a:gd name="connsiteY6" fmla="*/ 13788246 h 13788246"/>
              <a:gd name="connsiteX7" fmla="*/ 3488626 w 17370000"/>
              <a:gd name="connsiteY7" fmla="*/ 13741516 h 13788246"/>
              <a:gd name="connsiteX8" fmla="*/ 0 w 17370000"/>
              <a:gd name="connsiteY8" fmla="*/ 6781918 h 13788246"/>
              <a:gd name="connsiteX9" fmla="*/ 3160534 w 17370000"/>
              <a:gd name="connsiteY9" fmla="*/ 80150 h 13788246"/>
              <a:gd name="connsiteX10" fmla="*/ 3262526 w 17370000"/>
              <a:gd name="connsiteY10" fmla="*/ 0 h 1378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0000" h="13788246">
                <a:moveTo>
                  <a:pt x="3262526" y="0"/>
                </a:moveTo>
                <a:lnTo>
                  <a:pt x="14107474" y="0"/>
                </a:lnTo>
                <a:lnTo>
                  <a:pt x="14209466" y="80150"/>
                </a:lnTo>
                <a:cubicBezTo>
                  <a:pt x="16139684" y="1673107"/>
                  <a:pt x="17370000" y="4083835"/>
                  <a:pt x="17370000" y="6781918"/>
                </a:cubicBezTo>
                <a:cubicBezTo>
                  <a:pt x="17370000" y="9629895"/>
                  <a:pt x="15999184" y="12157701"/>
                  <a:pt x="13881374" y="13741516"/>
                </a:cubicBezTo>
                <a:lnTo>
                  <a:pt x="13815660" y="13788246"/>
                </a:lnTo>
                <a:lnTo>
                  <a:pt x="3554340" y="13788246"/>
                </a:lnTo>
                <a:lnTo>
                  <a:pt x="3488626" y="13741516"/>
                </a:lnTo>
                <a:cubicBezTo>
                  <a:pt x="1370816" y="12157701"/>
                  <a:pt x="0" y="9629895"/>
                  <a:pt x="0" y="6781918"/>
                </a:cubicBezTo>
                <a:cubicBezTo>
                  <a:pt x="0" y="4083835"/>
                  <a:pt x="1230317" y="1673107"/>
                  <a:pt x="3160534" y="80150"/>
                </a:cubicBezTo>
                <a:lnTo>
                  <a:pt x="326252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itle 3">
            <a:extLst>
              <a:ext uri="{FF2B5EF4-FFF2-40B4-BE49-F238E27FC236}">
                <a16:creationId xmlns:a16="http://schemas.microsoft.com/office/drawing/2014/main" id="{72E6BFD1-34D6-F996-673C-49CF256BA184}"/>
              </a:ext>
            </a:extLst>
          </p:cNvPr>
          <p:cNvSpPr>
            <a:spLocks noGrp="1"/>
          </p:cNvSpPr>
          <p:nvPr>
            <p:ph type="title"/>
          </p:nvPr>
        </p:nvSpPr>
        <p:spPr>
          <a:xfrm>
            <a:off x="935999" y="-1620000"/>
            <a:ext cx="22511375" cy="1584962"/>
          </a:xfrm>
        </p:spPr>
        <p:txBody>
          <a:bodyPr/>
          <a:lstStyle/>
          <a:p>
            <a:r>
              <a:rPr lang="en-GB"/>
              <a:t>Click to edit Master title style</a:t>
            </a:r>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1311" y="1713600"/>
            <a:ext cx="2046214" cy="1372616"/>
          </a:xfrm>
          <a:prstGeom prst="rect">
            <a:avLst/>
          </a:prstGeom>
        </p:spPr>
      </p:pic>
      <p:sp>
        <p:nvSpPr>
          <p:cNvPr id="3" name="Text Placeholder 2"/>
          <p:cNvSpPr>
            <a:spLocks noGrp="1"/>
          </p:cNvSpPr>
          <p:nvPr>
            <p:ph type="body" idx="1"/>
          </p:nvPr>
        </p:nvSpPr>
        <p:spPr>
          <a:xfrm>
            <a:off x="6049962" y="3239999"/>
            <a:ext cx="12282487" cy="8639263"/>
          </a:xfrm>
        </p:spPr>
        <p:txBody>
          <a:bodyPr anchor="t" anchorCtr="0"/>
          <a:lstStyle>
            <a:lvl1pPr marL="0" indent="0" algn="ctr">
              <a:lnSpc>
                <a:spcPct val="110000"/>
              </a:lnSpc>
              <a:spcAft>
                <a:spcPts val="4000"/>
              </a:spcAft>
              <a:buNone/>
              <a:defRPr sz="6000" b="1" spc="-60" baseline="0">
                <a:solidFill>
                  <a:schemeClr val="bg1"/>
                </a:solidFill>
              </a:defRPr>
            </a:lvl1pPr>
            <a:lvl2pPr marL="0" indent="0" algn="ctr">
              <a:spcAft>
                <a:spcPts val="0"/>
              </a:spcAft>
              <a:buNone/>
              <a:defRPr sz="4000" b="1">
                <a:solidFill>
                  <a:schemeClr val="bg1"/>
                </a:solidFill>
              </a:defRPr>
            </a:lvl2pPr>
            <a:lvl3pPr marL="0" indent="0" algn="ctr">
              <a:buNone/>
              <a:defRPr sz="4000">
                <a:solidFill>
                  <a:schemeClr val="bg1"/>
                </a:solidFill>
              </a:defRPr>
            </a:lvl3pPr>
            <a:lvl4pPr marL="540000" indent="-540000">
              <a:buFont typeface="Arial" panose="020B0604020202020204" pitchFamily="34" charset="0"/>
              <a:buChar char="•"/>
              <a:defRPr sz="4000">
                <a:solidFill>
                  <a:schemeClr val="bg1"/>
                </a:solidFill>
              </a:defRPr>
            </a:lvl4pPr>
            <a:lvl5pPr marL="1080000" indent="-540000">
              <a:buFont typeface="Arial" panose="020B0604020202020204" pitchFamily="34" charset="0"/>
              <a:buChar char="•"/>
              <a:defRPr sz="4000">
                <a:solidFill>
                  <a:schemeClr val="bg1"/>
                </a:solidFill>
              </a:defRPr>
            </a:lvl5pPr>
            <a:lvl6pPr marL="1620000" indent="-540000">
              <a:buFont typeface="Arial" panose="020B0604020202020204" pitchFamily="34" charset="0"/>
              <a:buChar char="•"/>
              <a:defRPr sz="4000">
                <a:solidFill>
                  <a:schemeClr val="bg1"/>
                </a:solidFill>
              </a:defRPr>
            </a:lvl6pPr>
            <a:lvl7pPr marL="2160000" indent="-540000">
              <a:buFont typeface="Arial" panose="020B0604020202020204" pitchFamily="34" charset="0"/>
              <a:buChar char="•"/>
              <a:defRPr sz="4000">
                <a:solidFill>
                  <a:schemeClr val="bg1"/>
                </a:solidFill>
              </a:defRPr>
            </a:lvl7pPr>
            <a:lvl8pPr marL="2700000" indent="-540000">
              <a:buFont typeface="Arial" panose="020B0604020202020204" pitchFamily="34" charset="0"/>
              <a:buChar char="•"/>
              <a:defRPr sz="4000">
                <a:solidFill>
                  <a:schemeClr val="bg1"/>
                </a:solidFill>
              </a:defRPr>
            </a:lvl8pPr>
            <a:lvl9pPr marL="3240000" indent="-540000">
              <a:buFont typeface="Arial" panose="020B0604020202020204" pitchFamily="34" charset="0"/>
              <a:buChar char="•"/>
              <a:defRPr sz="4000">
                <a:solidFill>
                  <a:schemeClr val="bg1"/>
                </a:solidFill>
              </a:defRPr>
            </a:lvl9pPr>
          </a:lstStyle>
          <a:p>
            <a:pPr lvl="0"/>
            <a:r>
              <a:rPr lang="en-GB" noProof="0"/>
              <a:t>Click to edit Master text styles</a:t>
            </a:r>
          </a:p>
          <a:p>
            <a:pPr lvl="1"/>
            <a:r>
              <a:rPr lang="en-GB" noProof="0"/>
              <a:t>Second level</a:t>
            </a:r>
          </a:p>
          <a:p>
            <a:pPr lvl="2"/>
            <a:r>
              <a:rPr lang="en-GB" noProof="0"/>
              <a:t>Third level</a:t>
            </a:r>
          </a:p>
        </p:txBody>
      </p:sp>
    </p:spTree>
    <p:extLst>
      <p:ext uri="{BB962C8B-B14F-4D97-AF65-F5344CB8AC3E}">
        <p14:creationId xmlns:p14="http://schemas.microsoft.com/office/powerpoint/2010/main" val="3411800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with Ima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D1E8-A883-FB7D-45F5-43383F9960D3}"/>
              </a:ext>
            </a:extLst>
          </p:cNvPr>
          <p:cNvSpPr>
            <a:spLocks noGrp="1"/>
          </p:cNvSpPr>
          <p:nvPr>
            <p:ph type="title"/>
          </p:nvPr>
        </p:nvSpPr>
        <p:spPr>
          <a:xfrm>
            <a:off x="935999" y="-1620000"/>
            <a:ext cx="22511375" cy="1584962"/>
          </a:xfrm>
        </p:spPr>
        <p:txBody>
          <a:bodyPr/>
          <a:lstStyle/>
          <a:p>
            <a:r>
              <a:rPr lang="en-GB"/>
              <a:t>Click to edit Master title style</a:t>
            </a:r>
          </a:p>
        </p:txBody>
      </p:sp>
      <p:sp>
        <p:nvSpPr>
          <p:cNvPr id="3" name="Text Placeholder 2"/>
          <p:cNvSpPr>
            <a:spLocks noGrp="1"/>
          </p:cNvSpPr>
          <p:nvPr>
            <p:ph type="body" idx="1"/>
          </p:nvPr>
        </p:nvSpPr>
        <p:spPr>
          <a:xfrm>
            <a:off x="13722350" y="4931999"/>
            <a:ext cx="9725025" cy="6947263"/>
          </a:xfrm>
        </p:spPr>
        <p:txBody>
          <a:bodyPr anchor="t" anchorCtr="0"/>
          <a:lstStyle>
            <a:lvl1pPr marL="0" indent="0" algn="l">
              <a:lnSpc>
                <a:spcPct val="110000"/>
              </a:lnSpc>
              <a:spcAft>
                <a:spcPts val="4000"/>
              </a:spcAft>
              <a:buNone/>
              <a:defRPr sz="6000" b="1" spc="-60" baseline="0">
                <a:solidFill>
                  <a:schemeClr val="tx1"/>
                </a:solidFill>
              </a:defRPr>
            </a:lvl1pPr>
            <a:lvl2pPr marL="0" indent="0" algn="l">
              <a:spcAft>
                <a:spcPts val="0"/>
              </a:spcAft>
              <a:buNone/>
              <a:defRPr sz="4000" b="1">
                <a:solidFill>
                  <a:schemeClr val="tx1"/>
                </a:solidFill>
              </a:defRPr>
            </a:lvl2pPr>
            <a:lvl3pPr marL="0" indent="0" algn="l">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GB" noProof="0"/>
              <a:t>Click to edit Master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1" r="41"/>
          <a:stretch/>
        </p:blipFill>
        <p:spPr>
          <a:xfrm>
            <a:off x="13722350" y="3419475"/>
            <a:ext cx="2044520" cy="1372616"/>
          </a:xfrm>
          <a:prstGeom prst="rect">
            <a:avLst/>
          </a:prstGeom>
        </p:spPr>
      </p:pic>
      <p:sp>
        <p:nvSpPr>
          <p:cNvPr id="10" name="Picture Placeholder 9">
            <a:extLst>
              <a:ext uri="{FF2B5EF4-FFF2-40B4-BE49-F238E27FC236}">
                <a16:creationId xmlns:a16="http://schemas.microsoft.com/office/drawing/2014/main" id="{4A4B2EFE-40A4-4F38-F951-1E8227803D2C}"/>
              </a:ext>
            </a:extLst>
          </p:cNvPr>
          <p:cNvSpPr>
            <a:spLocks noGrp="1"/>
          </p:cNvSpPr>
          <p:nvPr>
            <p:ph type="pic" sz="quarter" idx="10"/>
          </p:nvPr>
        </p:nvSpPr>
        <p:spPr>
          <a:xfrm>
            <a:off x="0" y="0"/>
            <a:ext cx="9637890" cy="13716000"/>
          </a:xfrm>
          <a:custGeom>
            <a:avLst/>
            <a:gdLst>
              <a:gd name="connsiteX0" fmla="*/ 0 w 9637890"/>
              <a:gd name="connsiteY0" fmla="*/ 0 h 13716000"/>
              <a:gd name="connsiteX1" fmla="*/ 6635750 w 9637890"/>
              <a:gd name="connsiteY1" fmla="*/ 0 h 13716000"/>
              <a:gd name="connsiteX2" fmla="*/ 9637890 w 9637890"/>
              <a:gd name="connsiteY2" fmla="*/ 6858000 h 13716000"/>
              <a:gd name="connsiteX3" fmla="*/ 6635750 w 9637890"/>
              <a:gd name="connsiteY3" fmla="*/ 13716000 h 13716000"/>
              <a:gd name="connsiteX4" fmla="*/ 0 w 963789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7890" h="13716000">
                <a:moveTo>
                  <a:pt x="0" y="0"/>
                </a:moveTo>
                <a:lnTo>
                  <a:pt x="6635750" y="0"/>
                </a:lnTo>
                <a:cubicBezTo>
                  <a:pt x="8481784" y="1705381"/>
                  <a:pt x="9637890" y="4146639"/>
                  <a:pt x="9637890" y="6858000"/>
                </a:cubicBezTo>
                <a:cubicBezTo>
                  <a:pt x="9637890" y="9569361"/>
                  <a:pt x="8481784" y="12010619"/>
                  <a:pt x="6635750" y="13716000"/>
                </a:cubicBezTo>
                <a:lnTo>
                  <a:pt x="0" y="13716000"/>
                </a:lnTo>
                <a:close/>
              </a:path>
            </a:pathLst>
          </a:custGeom>
          <a:solidFill>
            <a:schemeClr val="bg1"/>
          </a:solidFill>
        </p:spPr>
        <p:txBody>
          <a:bodyPr wrap="square">
            <a:noAutofit/>
          </a:bodyPr>
          <a:lstStyle>
            <a:lvl1pPr>
              <a:defRPr>
                <a:solidFill>
                  <a:schemeClr val="tx1"/>
                </a:solidFill>
              </a:defRPr>
            </a:lvl1pPr>
          </a:lstStyle>
          <a:p>
            <a:r>
              <a:rPr lang="en-GB"/>
              <a:t>Click icon to add picture</a:t>
            </a:r>
            <a:endParaRPr lang="en-US"/>
          </a:p>
        </p:txBody>
      </p:sp>
      <p:sp>
        <p:nvSpPr>
          <p:cNvPr id="15" name="Slide Number Placeholder 14">
            <a:extLst>
              <a:ext uri="{FF2B5EF4-FFF2-40B4-BE49-F238E27FC236}">
                <a16:creationId xmlns:a16="http://schemas.microsoft.com/office/drawing/2014/main" id="{5989FA07-5012-1907-2314-2193A7A7D43C}"/>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a:solidFill>
                  <a:schemeClr val="tx1"/>
                </a:solidFill>
              </a:defRPr>
            </a:lvl1pPr>
          </a:lstStyle>
          <a:p>
            <a:fld id="{0B868178-02AE-42FC-958D-6B8F13B60175}" type="slidenum">
              <a:rPr lang="en-GB" smtClean="0"/>
              <a:pPr/>
              <a:t>‹#›</a:t>
            </a:fld>
            <a:endParaRPr lang="en-GB"/>
          </a:p>
        </p:txBody>
      </p:sp>
    </p:spTree>
    <p:extLst>
      <p:ext uri="{BB962C8B-B14F-4D97-AF65-F5344CB8AC3E}">
        <p14:creationId xmlns:p14="http://schemas.microsoft.com/office/powerpoint/2010/main" val="3918796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 with Ima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D1E8-A883-FB7D-45F5-43383F9960D3}"/>
              </a:ext>
            </a:extLst>
          </p:cNvPr>
          <p:cNvSpPr>
            <a:spLocks noGrp="1"/>
          </p:cNvSpPr>
          <p:nvPr>
            <p:ph type="title"/>
          </p:nvPr>
        </p:nvSpPr>
        <p:spPr>
          <a:xfrm>
            <a:off x="935999" y="-1620000"/>
            <a:ext cx="22511375" cy="1584962"/>
          </a:xfrm>
        </p:spPr>
        <p:txBody>
          <a:bodyPr/>
          <a:lstStyle/>
          <a:p>
            <a:r>
              <a:rPr lang="en-GB"/>
              <a:t>Click to edit Master title style</a:t>
            </a:r>
          </a:p>
        </p:txBody>
      </p:sp>
      <p:sp>
        <p:nvSpPr>
          <p:cNvPr id="3" name="Text Placeholder 2"/>
          <p:cNvSpPr>
            <a:spLocks noGrp="1"/>
          </p:cNvSpPr>
          <p:nvPr>
            <p:ph type="body" idx="1"/>
          </p:nvPr>
        </p:nvSpPr>
        <p:spPr>
          <a:xfrm>
            <a:off x="13722350" y="4931999"/>
            <a:ext cx="9725025" cy="6947263"/>
          </a:xfrm>
        </p:spPr>
        <p:txBody>
          <a:bodyPr anchor="t" anchorCtr="0"/>
          <a:lstStyle>
            <a:lvl1pPr marL="0" indent="0" algn="l">
              <a:lnSpc>
                <a:spcPct val="110000"/>
              </a:lnSpc>
              <a:spcAft>
                <a:spcPts val="4000"/>
              </a:spcAft>
              <a:buNone/>
              <a:defRPr sz="6000" b="1" spc="-60" baseline="0">
                <a:solidFill>
                  <a:schemeClr val="tx1"/>
                </a:solidFill>
              </a:defRPr>
            </a:lvl1pPr>
            <a:lvl2pPr marL="0" indent="0" algn="l">
              <a:spcAft>
                <a:spcPts val="0"/>
              </a:spcAft>
              <a:buNone/>
              <a:defRPr sz="4000" b="1">
                <a:solidFill>
                  <a:schemeClr val="tx1"/>
                </a:solidFill>
              </a:defRPr>
            </a:lvl2pPr>
            <a:lvl3pPr marL="0" indent="0" algn="l">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GB" noProof="0"/>
              <a:t>Click to edit Master text styles</a:t>
            </a:r>
          </a:p>
          <a:p>
            <a:pPr lvl="1"/>
            <a:r>
              <a:rPr lang="en-GB" noProof="0"/>
              <a:t>Second level</a:t>
            </a:r>
          </a:p>
          <a:p>
            <a:pPr lvl="2"/>
            <a:r>
              <a:rPr lang="en-GB" noProof="0"/>
              <a:t>Third level</a:t>
            </a:r>
          </a:p>
        </p:txBody>
      </p:sp>
      <p:sp>
        <p:nvSpPr>
          <p:cNvPr id="10" name="Picture Placeholder 9">
            <a:extLst>
              <a:ext uri="{FF2B5EF4-FFF2-40B4-BE49-F238E27FC236}">
                <a16:creationId xmlns:a16="http://schemas.microsoft.com/office/drawing/2014/main" id="{4A4B2EFE-40A4-4F38-F951-1E8227803D2C}"/>
              </a:ext>
            </a:extLst>
          </p:cNvPr>
          <p:cNvSpPr>
            <a:spLocks noGrp="1"/>
          </p:cNvSpPr>
          <p:nvPr>
            <p:ph type="pic" sz="quarter" idx="10"/>
          </p:nvPr>
        </p:nvSpPr>
        <p:spPr>
          <a:xfrm>
            <a:off x="0" y="0"/>
            <a:ext cx="9637890" cy="13716000"/>
          </a:xfrm>
          <a:custGeom>
            <a:avLst/>
            <a:gdLst>
              <a:gd name="connsiteX0" fmla="*/ 0 w 9637890"/>
              <a:gd name="connsiteY0" fmla="*/ 0 h 13716000"/>
              <a:gd name="connsiteX1" fmla="*/ 6635750 w 9637890"/>
              <a:gd name="connsiteY1" fmla="*/ 0 h 13716000"/>
              <a:gd name="connsiteX2" fmla="*/ 9637890 w 9637890"/>
              <a:gd name="connsiteY2" fmla="*/ 6858000 h 13716000"/>
              <a:gd name="connsiteX3" fmla="*/ 6635750 w 9637890"/>
              <a:gd name="connsiteY3" fmla="*/ 13716000 h 13716000"/>
              <a:gd name="connsiteX4" fmla="*/ 0 w 963789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7890" h="13716000">
                <a:moveTo>
                  <a:pt x="0" y="0"/>
                </a:moveTo>
                <a:lnTo>
                  <a:pt x="6635750" y="0"/>
                </a:lnTo>
                <a:cubicBezTo>
                  <a:pt x="8481784" y="1705381"/>
                  <a:pt x="9637890" y="4146639"/>
                  <a:pt x="9637890" y="6858000"/>
                </a:cubicBezTo>
                <a:cubicBezTo>
                  <a:pt x="9637890" y="9569361"/>
                  <a:pt x="8481784" y="12010619"/>
                  <a:pt x="6635750" y="13716000"/>
                </a:cubicBezTo>
                <a:lnTo>
                  <a:pt x="0" y="13716000"/>
                </a:lnTo>
                <a:close/>
              </a:path>
            </a:pathLst>
          </a:custGeom>
          <a:solidFill>
            <a:schemeClr val="bg1"/>
          </a:solidFill>
        </p:spPr>
        <p:txBody>
          <a:bodyPr wrap="square">
            <a:noAutofit/>
          </a:bodyPr>
          <a:lstStyle>
            <a:lvl1pPr>
              <a:defRPr>
                <a:solidFill>
                  <a:schemeClr val="tx1"/>
                </a:solidFill>
              </a:defRPr>
            </a:lvl1pPr>
          </a:lstStyle>
          <a:p>
            <a:r>
              <a:rPr lang="en-GB"/>
              <a:t>Click icon to add picture</a:t>
            </a:r>
            <a:endParaRPr lang="en-US"/>
          </a:p>
        </p:txBody>
      </p:sp>
      <p:sp>
        <p:nvSpPr>
          <p:cNvPr id="15" name="Slide Number Placeholder 14">
            <a:extLst>
              <a:ext uri="{FF2B5EF4-FFF2-40B4-BE49-F238E27FC236}">
                <a16:creationId xmlns:a16="http://schemas.microsoft.com/office/drawing/2014/main" id="{5989FA07-5012-1907-2314-2193A7A7D43C}"/>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a:solidFill>
                  <a:schemeClr val="tx1"/>
                </a:solidFill>
              </a:defRPr>
            </a:lvl1pPr>
          </a:lstStyle>
          <a:p>
            <a:fld id="{0B868178-02AE-42FC-958D-6B8F13B60175}" type="slidenum">
              <a:rPr lang="en-GB" smtClean="0"/>
              <a:pPr/>
              <a:t>‹#›</a:t>
            </a:fld>
            <a:endParaRPr lang="en-GB"/>
          </a:p>
        </p:txBody>
      </p:sp>
    </p:spTree>
    <p:extLst>
      <p:ext uri="{BB962C8B-B14F-4D97-AF65-F5344CB8AC3E}">
        <p14:creationId xmlns:p14="http://schemas.microsoft.com/office/powerpoint/2010/main" val="3631395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Siz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18F6-B1FF-41CD-B5E7-D735F818E865}"/>
              </a:ext>
            </a:extLst>
          </p:cNvPr>
          <p:cNvSpPr>
            <a:spLocks noGrp="1"/>
          </p:cNvSpPr>
          <p:nvPr>
            <p:ph type="title"/>
          </p:nvPr>
        </p:nvSpPr>
        <p:spPr>
          <a:xfrm>
            <a:off x="935999" y="-1620000"/>
            <a:ext cx="22511375" cy="1584962"/>
          </a:xfrm>
        </p:spPr>
        <p:txBody>
          <a:bodyPr/>
          <a:lstStyle/>
          <a:p>
            <a:r>
              <a:rPr lang="en-GB"/>
              <a:t>Click to edit Master title style</a:t>
            </a:r>
          </a:p>
        </p:txBody>
      </p:sp>
      <p:sp>
        <p:nvSpPr>
          <p:cNvPr id="6" name="Picture Placeholder 5">
            <a:extLst>
              <a:ext uri="{FF2B5EF4-FFF2-40B4-BE49-F238E27FC236}">
                <a16:creationId xmlns:a16="http://schemas.microsoft.com/office/drawing/2014/main" id="{CCBBF57C-C40A-5D3F-FA54-4265C47BABD8}"/>
              </a:ext>
            </a:extLst>
          </p:cNvPr>
          <p:cNvSpPr>
            <a:spLocks noGrp="1"/>
          </p:cNvSpPr>
          <p:nvPr>
            <p:ph type="pic" sz="quarter" idx="13"/>
          </p:nvPr>
        </p:nvSpPr>
        <p:spPr>
          <a:xfrm>
            <a:off x="0" y="0"/>
            <a:ext cx="24384000" cy="13716000"/>
          </a:xfrm>
        </p:spPr>
        <p:txBody>
          <a:bodyPr/>
          <a:lstStyle>
            <a:lvl1pPr algn="ctr">
              <a:defRPr/>
            </a:lvl1pPr>
          </a:lstStyle>
          <a:p>
            <a:r>
              <a:rPr lang="en-GB"/>
              <a:t>Click icon to add picture</a:t>
            </a:r>
            <a:endParaRPr lang="en-US"/>
          </a:p>
        </p:txBody>
      </p:sp>
      <p:sp>
        <p:nvSpPr>
          <p:cNvPr id="12" name="Text Placeholder 11">
            <a:extLst>
              <a:ext uri="{FF2B5EF4-FFF2-40B4-BE49-F238E27FC236}">
                <a16:creationId xmlns:a16="http://schemas.microsoft.com/office/drawing/2014/main" id="{DBA10BF9-368D-F06C-7FF1-7DECA0C80665}"/>
              </a:ext>
            </a:extLst>
          </p:cNvPr>
          <p:cNvSpPr>
            <a:spLocks noGrp="1"/>
          </p:cNvSpPr>
          <p:nvPr>
            <p:ph type="body" sz="quarter" idx="14"/>
          </p:nvPr>
        </p:nvSpPr>
        <p:spPr>
          <a:xfrm>
            <a:off x="0" y="0"/>
            <a:ext cx="10660952" cy="13716000"/>
          </a:xfrm>
          <a:custGeom>
            <a:avLst/>
            <a:gdLst>
              <a:gd name="connsiteX0" fmla="*/ 0 w 10660952"/>
              <a:gd name="connsiteY0" fmla="*/ 0 h 13716000"/>
              <a:gd name="connsiteX1" fmla="*/ 7305485 w 10660952"/>
              <a:gd name="connsiteY1" fmla="*/ 0 h 13716000"/>
              <a:gd name="connsiteX2" fmla="*/ 10660952 w 10660952"/>
              <a:gd name="connsiteY2" fmla="*/ 6858000 h 13716000"/>
              <a:gd name="connsiteX3" fmla="*/ 7305485 w 10660952"/>
              <a:gd name="connsiteY3" fmla="*/ 13716000 h 13716000"/>
              <a:gd name="connsiteX4" fmla="*/ 0 w 10660952"/>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0952" h="13716000">
                <a:moveTo>
                  <a:pt x="0" y="0"/>
                </a:moveTo>
                <a:lnTo>
                  <a:pt x="7305485" y="0"/>
                </a:lnTo>
                <a:cubicBezTo>
                  <a:pt x="9347365" y="1589202"/>
                  <a:pt x="10660952" y="4070147"/>
                  <a:pt x="10660952" y="6858000"/>
                </a:cubicBezTo>
                <a:cubicBezTo>
                  <a:pt x="10660952" y="9645853"/>
                  <a:pt x="9347365" y="12126799"/>
                  <a:pt x="7305485" y="13716000"/>
                </a:cubicBezTo>
                <a:lnTo>
                  <a:pt x="0" y="13716000"/>
                </a:lnTo>
                <a:close/>
              </a:path>
            </a:pathLst>
          </a:custGeom>
          <a:solidFill>
            <a:schemeClr val="tx1">
              <a:alpha val="90000"/>
            </a:schemeClr>
          </a:solidFill>
        </p:spPr>
        <p:txBody>
          <a:bodyPr wrap="square" lIns="936000" tIns="3312000" rIns="2520000" bIns="936000">
            <a:noAutofit/>
          </a:bodyPr>
          <a:lstStyle>
            <a:lvl1pPr>
              <a:defRPr sz="4000" b="1">
                <a:solidFill>
                  <a:schemeClr val="accent2"/>
                </a:solidFill>
              </a:defRPr>
            </a:lvl1pPr>
          </a:lstStyle>
          <a:p>
            <a:pPr lvl="0"/>
            <a:r>
              <a:rPr lang="en-GB"/>
              <a:t>Click to edit Master text styles</a:t>
            </a:r>
          </a:p>
        </p:txBody>
      </p:sp>
    </p:spTree>
    <p:extLst>
      <p:ext uri="{BB962C8B-B14F-4D97-AF65-F5344CB8AC3E}">
        <p14:creationId xmlns:p14="http://schemas.microsoft.com/office/powerpoint/2010/main" val="48485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C18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FB3E-4994-E03F-AB2F-2496D8FD9137}"/>
              </a:ext>
            </a:extLst>
          </p:cNvPr>
          <p:cNvSpPr>
            <a:spLocks noGrp="1"/>
          </p:cNvSpPr>
          <p:nvPr>
            <p:ph type="title"/>
          </p:nvPr>
        </p:nvSpPr>
        <p:spPr>
          <a:xfrm>
            <a:off x="935999" y="1139445"/>
            <a:ext cx="22511375" cy="1584962"/>
          </a:xfrm>
        </p:spPr>
        <p:txBody>
          <a:bodyPr/>
          <a:lstStyle>
            <a:lvl1pPr algn="ctr">
              <a:defRPr>
                <a:solidFill>
                  <a:srgbClr val="1BFBF9"/>
                </a:solidFill>
              </a:defRPr>
            </a:lvl1pPr>
          </a:lstStyle>
          <a:p>
            <a:r>
              <a:rPr lang="en-GB"/>
              <a:t>Click to edit Master title style</a:t>
            </a:r>
          </a:p>
        </p:txBody>
      </p:sp>
      <p:sp>
        <p:nvSpPr>
          <p:cNvPr id="3" name="Date Placeholder 2">
            <a:extLst>
              <a:ext uri="{FF2B5EF4-FFF2-40B4-BE49-F238E27FC236}">
                <a16:creationId xmlns:a16="http://schemas.microsoft.com/office/drawing/2014/main" id="{A8E48970-EA31-744A-BA31-E1C4CDFA6999}"/>
              </a:ext>
            </a:extLst>
          </p:cNvPr>
          <p:cNvSpPr>
            <a:spLocks noGrp="1"/>
          </p:cNvSpPr>
          <p:nvPr>
            <p:ph type="dt" sz="half" idx="10"/>
          </p:nvPr>
        </p:nvSpPr>
        <p:spPr/>
        <p:txBody>
          <a:bodyPr/>
          <a:lstStyle/>
          <a:p>
            <a:fld id="{DA70923C-1439-472D-A21A-E5EFA0B7ABEA}" type="datetime1">
              <a:rPr lang="en-GB" smtClean="0"/>
              <a:pPr/>
              <a:t>29/10/2025</a:t>
            </a:fld>
            <a:endParaRPr lang="en-GB"/>
          </a:p>
        </p:txBody>
      </p:sp>
      <p:sp>
        <p:nvSpPr>
          <p:cNvPr id="4" name="Footer Placeholder 3">
            <a:extLst>
              <a:ext uri="{FF2B5EF4-FFF2-40B4-BE49-F238E27FC236}">
                <a16:creationId xmlns:a16="http://schemas.microsoft.com/office/drawing/2014/main" id="{AD0494BB-45C3-4821-618C-94ED73B8F357}"/>
              </a:ext>
            </a:extLst>
          </p:cNvPr>
          <p:cNvSpPr>
            <a:spLocks noGrp="1"/>
          </p:cNvSpPr>
          <p:nvPr>
            <p:ph type="ftr" sz="quarter" idx="11"/>
          </p:nvPr>
        </p:nvSpPr>
        <p:spPr/>
        <p:txBody>
          <a:bodyPr/>
          <a:lstStyle/>
          <a:p>
            <a:r>
              <a:rPr lang="en-GB"/>
              <a:t>© [New name] 2024</a:t>
            </a:r>
          </a:p>
        </p:txBody>
      </p:sp>
      <p:sp>
        <p:nvSpPr>
          <p:cNvPr id="5" name="Slide Number Placeholder 4">
            <a:extLst>
              <a:ext uri="{FF2B5EF4-FFF2-40B4-BE49-F238E27FC236}">
                <a16:creationId xmlns:a16="http://schemas.microsoft.com/office/drawing/2014/main" id="{7CBAAACA-4110-0157-529E-D2351BB2D2D5}"/>
              </a:ext>
            </a:extLst>
          </p:cNvPr>
          <p:cNvSpPr>
            <a:spLocks noGrp="1"/>
          </p:cNvSpPr>
          <p:nvPr>
            <p:ph type="sldNum" sz="quarter" idx="12"/>
          </p:nvPr>
        </p:nvSpPr>
        <p:spPr/>
        <p:txBody>
          <a:bodyPr/>
          <a:lstStyle/>
          <a:p>
            <a:fld id="{0B868178-02AE-42FC-958D-6B8F13B60175}" type="slidenum">
              <a:rPr lang="en-GB" smtClean="0"/>
              <a:pPr/>
              <a:t>‹#›</a:t>
            </a:fld>
            <a:endParaRPr lang="en-GB"/>
          </a:p>
        </p:txBody>
      </p:sp>
      <p:sp>
        <p:nvSpPr>
          <p:cNvPr id="6" name="Picture Placeholder 10">
            <a:extLst>
              <a:ext uri="{FF2B5EF4-FFF2-40B4-BE49-F238E27FC236}">
                <a16:creationId xmlns:a16="http://schemas.microsoft.com/office/drawing/2014/main" id="{FA11A92D-7CF6-F922-AF6E-AA8A148D721D}"/>
              </a:ext>
            </a:extLst>
          </p:cNvPr>
          <p:cNvSpPr>
            <a:spLocks noGrp="1"/>
          </p:cNvSpPr>
          <p:nvPr>
            <p:ph type="pic" sz="quarter" idx="13"/>
          </p:nvPr>
        </p:nvSpPr>
        <p:spPr>
          <a:xfrm>
            <a:off x="5752319" y="3107851"/>
            <a:ext cx="12879361" cy="7500298"/>
          </a:xfrm>
          <a:custGeom>
            <a:avLst/>
            <a:gdLst>
              <a:gd name="connsiteX0" fmla="*/ 575992 w 6243126"/>
              <a:gd name="connsiteY0" fmla="*/ 1548784 h 3603143"/>
              <a:gd name="connsiteX1" fmla="*/ 614702 w 6243126"/>
              <a:gd name="connsiteY1" fmla="*/ 1605910 h 3603143"/>
              <a:gd name="connsiteX2" fmla="*/ 3129118 w 6243126"/>
              <a:gd name="connsiteY2" fmla="*/ 2804513 h 3603143"/>
              <a:gd name="connsiteX3" fmla="*/ 5468973 w 6243126"/>
              <a:gd name="connsiteY3" fmla="*/ 1815196 h 3603143"/>
              <a:gd name="connsiteX4" fmla="*/ 5613102 w 6243126"/>
              <a:gd name="connsiteY4" fmla="*/ 1642395 h 3603143"/>
              <a:gd name="connsiteX5" fmla="*/ 6243126 w 6243126"/>
              <a:gd name="connsiteY5" fmla="*/ 2142023 h 3603143"/>
              <a:gd name="connsiteX6" fmla="*/ 6094279 w 6243126"/>
              <a:gd name="connsiteY6" fmla="*/ 2324089 h 3603143"/>
              <a:gd name="connsiteX7" fmla="*/ 3129118 w 6243126"/>
              <a:gd name="connsiteY7" fmla="*/ 3603143 h 3603143"/>
              <a:gd name="connsiteX8" fmla="*/ 163956 w 6243126"/>
              <a:gd name="connsiteY8" fmla="*/ 2324089 h 3603143"/>
              <a:gd name="connsiteX9" fmla="*/ 0 w 6243126"/>
              <a:gd name="connsiteY9" fmla="*/ 2123541 h 3603143"/>
              <a:gd name="connsiteX10" fmla="*/ 3121562 w 6243126"/>
              <a:gd name="connsiteY10" fmla="*/ 0 h 3603143"/>
              <a:gd name="connsiteX11" fmla="*/ 4378768 w 6243126"/>
              <a:gd name="connsiteY11" fmla="*/ 1250297 h 3603143"/>
              <a:gd name="connsiteX12" fmla="*/ 3121562 w 6243126"/>
              <a:gd name="connsiteY12" fmla="*/ 2500594 h 3603143"/>
              <a:gd name="connsiteX13" fmla="*/ 1864357 w 6243126"/>
              <a:gd name="connsiteY13" fmla="*/ 1250297 h 3603143"/>
              <a:gd name="connsiteX14" fmla="*/ 3121562 w 6243126"/>
              <a:gd name="connsiteY14" fmla="*/ 0 h 360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3126" h="3603143">
                <a:moveTo>
                  <a:pt x="575992" y="1548784"/>
                </a:moveTo>
                <a:lnTo>
                  <a:pt x="614702" y="1605910"/>
                </a:lnTo>
                <a:cubicBezTo>
                  <a:pt x="1159625" y="2329062"/>
                  <a:pt x="2082441" y="2804513"/>
                  <a:pt x="3129118" y="2804513"/>
                </a:cubicBezTo>
                <a:cubicBezTo>
                  <a:pt x="4071127" y="2804513"/>
                  <a:pt x="4912810" y="2419398"/>
                  <a:pt x="5468973" y="1815196"/>
                </a:cubicBezTo>
                <a:lnTo>
                  <a:pt x="5613102" y="1642395"/>
                </a:lnTo>
                <a:lnTo>
                  <a:pt x="6243126" y="2142023"/>
                </a:lnTo>
                <a:lnTo>
                  <a:pt x="6094279" y="2324089"/>
                </a:lnTo>
                <a:cubicBezTo>
                  <a:pt x="5389485" y="3105240"/>
                  <a:pt x="4322872" y="3603143"/>
                  <a:pt x="3129118" y="3603143"/>
                </a:cubicBezTo>
                <a:cubicBezTo>
                  <a:pt x="1935365" y="3603143"/>
                  <a:pt x="868751" y="3105240"/>
                  <a:pt x="163956" y="2324089"/>
                </a:cubicBezTo>
                <a:lnTo>
                  <a:pt x="0" y="2123541"/>
                </a:lnTo>
                <a:close/>
                <a:moveTo>
                  <a:pt x="3121562" y="0"/>
                </a:moveTo>
                <a:cubicBezTo>
                  <a:pt x="3815898" y="0"/>
                  <a:pt x="4378768" y="559777"/>
                  <a:pt x="4378768" y="1250297"/>
                </a:cubicBezTo>
                <a:cubicBezTo>
                  <a:pt x="4378768" y="1940817"/>
                  <a:pt x="3815898" y="2500594"/>
                  <a:pt x="3121562" y="2500594"/>
                </a:cubicBezTo>
                <a:cubicBezTo>
                  <a:pt x="2427226" y="2500594"/>
                  <a:pt x="1864357" y="1940817"/>
                  <a:pt x="1864357" y="1250297"/>
                </a:cubicBezTo>
                <a:cubicBezTo>
                  <a:pt x="1864357" y="559777"/>
                  <a:pt x="2427226" y="0"/>
                  <a:pt x="3121562" y="0"/>
                </a:cubicBezTo>
                <a:close/>
              </a:path>
            </a:pathLst>
          </a:custGeom>
        </p:spPr>
        <p:txBody>
          <a:bodyPr wrap="square">
            <a:noAutofit/>
          </a:bodyPr>
          <a:lstStyle/>
          <a:p>
            <a:endParaRPr lang="en-GB"/>
          </a:p>
        </p:txBody>
      </p:sp>
      <p:sp>
        <p:nvSpPr>
          <p:cNvPr id="8" name="Text Placeholder 7">
            <a:extLst>
              <a:ext uri="{FF2B5EF4-FFF2-40B4-BE49-F238E27FC236}">
                <a16:creationId xmlns:a16="http://schemas.microsoft.com/office/drawing/2014/main" id="{B0E9184C-87D5-6F4D-78C1-5708745C235B}"/>
              </a:ext>
            </a:extLst>
          </p:cNvPr>
          <p:cNvSpPr>
            <a:spLocks noGrp="1"/>
          </p:cNvSpPr>
          <p:nvPr>
            <p:ph type="body" sz="quarter" idx="14" hasCustomPrompt="1"/>
          </p:nvPr>
        </p:nvSpPr>
        <p:spPr>
          <a:xfrm>
            <a:off x="7979255" y="11338884"/>
            <a:ext cx="8424862" cy="864096"/>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2"/>
            <a:r>
              <a:rPr lang="en-GB"/>
              <a:t>Third level</a:t>
            </a:r>
          </a:p>
        </p:txBody>
      </p:sp>
    </p:spTree>
    <p:extLst>
      <p:ext uri="{BB962C8B-B14F-4D97-AF65-F5344CB8AC3E}">
        <p14:creationId xmlns:p14="http://schemas.microsoft.com/office/powerpoint/2010/main" val="3033557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Full Siz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18F6-B1FF-41CD-B5E7-D735F818E865}"/>
              </a:ext>
            </a:extLst>
          </p:cNvPr>
          <p:cNvSpPr>
            <a:spLocks noGrp="1"/>
          </p:cNvSpPr>
          <p:nvPr>
            <p:ph type="title"/>
          </p:nvPr>
        </p:nvSpPr>
        <p:spPr>
          <a:xfrm>
            <a:off x="935999" y="-1620000"/>
            <a:ext cx="22511375" cy="1584962"/>
          </a:xfrm>
        </p:spPr>
        <p:txBody>
          <a:bodyPr/>
          <a:lstStyle/>
          <a:p>
            <a:r>
              <a:rPr lang="en-GB"/>
              <a:t>Click to edit Master title style</a:t>
            </a:r>
          </a:p>
        </p:txBody>
      </p:sp>
      <p:sp>
        <p:nvSpPr>
          <p:cNvPr id="3" name="Freeform 2">
            <a:extLst>
              <a:ext uri="{FF2B5EF4-FFF2-40B4-BE49-F238E27FC236}">
                <a16:creationId xmlns:a16="http://schemas.microsoft.com/office/drawing/2014/main" id="{0338BCC7-3B6E-742C-A4D0-315ADA73D0CB}"/>
              </a:ext>
              <a:ext uri="{C183D7F6-B498-43B3-948B-1728B52AA6E4}">
                <adec:decorative xmlns:adec="http://schemas.microsoft.com/office/drawing/2017/decorative" val="1"/>
              </a:ext>
            </a:extLst>
          </p:cNvPr>
          <p:cNvSpPr/>
          <p:nvPr userDrawn="1"/>
        </p:nvSpPr>
        <p:spPr>
          <a:xfrm>
            <a:off x="0" y="-17928"/>
            <a:ext cx="11147847" cy="13733928"/>
          </a:xfrm>
          <a:custGeom>
            <a:avLst/>
            <a:gdLst>
              <a:gd name="connsiteX0" fmla="*/ 0 w 5396753"/>
              <a:gd name="connsiteY0" fmla="*/ 0 h 6875927"/>
              <a:gd name="connsiteX1" fmla="*/ 3600376 w 5396753"/>
              <a:gd name="connsiteY1" fmla="*/ 0 h 6875927"/>
              <a:gd name="connsiteX2" fmla="*/ 3736722 w 5396753"/>
              <a:gd name="connsiteY2" fmla="*/ 93081 h 6875927"/>
              <a:gd name="connsiteX3" fmla="*/ 5396753 w 5396753"/>
              <a:gd name="connsiteY3" fmla="*/ 3417792 h 6875927"/>
              <a:gd name="connsiteX4" fmla="*/ 3583957 w 5396753"/>
              <a:gd name="connsiteY4" fmla="*/ 6846793 h 6875927"/>
              <a:gd name="connsiteX5" fmla="*/ 3536375 w 5396753"/>
              <a:gd name="connsiteY5" fmla="*/ 6875927 h 6875927"/>
              <a:gd name="connsiteX6" fmla="*/ 0 w 5396753"/>
              <a:gd name="connsiteY6" fmla="*/ 6875927 h 6875927"/>
              <a:gd name="connsiteX7" fmla="*/ 0 w 5396753"/>
              <a:gd name="connsiteY7" fmla="*/ 0 h 687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6753" h="6875927">
                <a:moveTo>
                  <a:pt x="0" y="0"/>
                </a:moveTo>
                <a:lnTo>
                  <a:pt x="3600376" y="0"/>
                </a:lnTo>
                <a:lnTo>
                  <a:pt x="3736722" y="93081"/>
                </a:lnTo>
                <a:cubicBezTo>
                  <a:pt x="4738266" y="813611"/>
                  <a:pt x="5396753" y="2033813"/>
                  <a:pt x="5396753" y="3417792"/>
                </a:cubicBezTo>
                <a:cubicBezTo>
                  <a:pt x="5396753" y="4870970"/>
                  <a:pt x="4670771" y="6143584"/>
                  <a:pt x="3583957" y="6846793"/>
                </a:cubicBezTo>
                <a:lnTo>
                  <a:pt x="3536375" y="6875927"/>
                </a:lnTo>
                <a:lnTo>
                  <a:pt x="0" y="6875927"/>
                </a:lnTo>
                <a:lnTo>
                  <a:pt x="0" y="0"/>
                </a:lnTo>
                <a:close/>
              </a:path>
            </a:pathLst>
          </a:cu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ext Placeholder 2">
            <a:extLst>
              <a:ext uri="{FF2B5EF4-FFF2-40B4-BE49-F238E27FC236}">
                <a16:creationId xmlns:a16="http://schemas.microsoft.com/office/drawing/2014/main" id="{FC63594C-D0F7-2442-8594-31D89F9ADCDF}"/>
              </a:ext>
            </a:extLst>
          </p:cNvPr>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GB" noProof="0"/>
              <a:t>Click to edit Master text styles</a:t>
            </a:r>
          </a:p>
          <a:p>
            <a:pPr lvl="1"/>
            <a:r>
              <a:rPr lang="en-GB" noProof="0"/>
              <a:t>Second level</a:t>
            </a:r>
          </a:p>
          <a:p>
            <a:pPr lvl="2"/>
            <a:r>
              <a:rPr lang="en-GB" noProof="0"/>
              <a:t>Third level</a:t>
            </a:r>
          </a:p>
        </p:txBody>
      </p:sp>
    </p:spTree>
    <p:extLst>
      <p:ext uri="{BB962C8B-B14F-4D97-AF65-F5344CB8AC3E}">
        <p14:creationId xmlns:p14="http://schemas.microsoft.com/office/powerpoint/2010/main" val="2271839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5" name="Table Placeholder 4">
            <a:extLst>
              <a:ext uri="{FF2B5EF4-FFF2-40B4-BE49-F238E27FC236}">
                <a16:creationId xmlns:a16="http://schemas.microsoft.com/office/drawing/2014/main" id="{1561EE1A-64E5-00DF-28E6-0C69207BAF7A}"/>
              </a:ext>
            </a:extLst>
          </p:cNvPr>
          <p:cNvSpPr>
            <a:spLocks noGrp="1"/>
          </p:cNvSpPr>
          <p:nvPr>
            <p:ph type="tbl" sz="quarter" idx="13"/>
          </p:nvPr>
        </p:nvSpPr>
        <p:spPr>
          <a:xfrm>
            <a:off x="935999" y="3419475"/>
            <a:ext cx="22511376" cy="8460000"/>
          </a:xfrm>
        </p:spPr>
        <p:txBody>
          <a:bodyPr/>
          <a:lstStyle/>
          <a:p>
            <a:r>
              <a:rPr lang="en-GB"/>
              <a:t>Click icon to add table</a:t>
            </a:r>
            <a:endParaRPr lang="en-US"/>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p>
            <a:fld id="{E16DBF0C-9208-40A9-AEE0-F53652F1AFD8}" type="datetime1">
              <a:rPr lang="en-GB" noProof="0" smtClean="0"/>
              <a:t>29/10/2025</a:t>
            </a:fld>
            <a:endParaRPr lang="en-GB" noProof="0"/>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 Fight for Sight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Tree>
    <p:extLst>
      <p:ext uri="{BB962C8B-B14F-4D97-AF65-F5344CB8AC3E}">
        <p14:creationId xmlns:p14="http://schemas.microsoft.com/office/powerpoint/2010/main" val="2509239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fld id="{88606D44-301E-42FB-9F25-FE7C9823FA59}" type="datetime1">
              <a:rPr lang="en-GB" noProof="0" smtClean="0"/>
              <a:t>29/10/2025</a:t>
            </a:fld>
            <a:endParaRPr lang="en-GB" noProof="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 [New name] 2024</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a:p>
        </p:txBody>
      </p:sp>
    </p:spTree>
    <p:extLst>
      <p:ext uri="{BB962C8B-B14F-4D97-AF65-F5344CB8AC3E}">
        <p14:creationId xmlns:p14="http://schemas.microsoft.com/office/powerpoint/2010/main" val="702338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B8B366C2-3D03-482A-B61A-8FE0AA766925}" type="datetime1">
              <a:rPr lang="en-GB" noProof="0" smtClean="0"/>
              <a:t>29/10/2025</a:t>
            </a:fld>
            <a:endParaRPr lang="en-GB" noProof="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 [New name] 2024</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a:p>
        </p:txBody>
      </p:sp>
    </p:spTree>
    <p:extLst>
      <p:ext uri="{BB962C8B-B14F-4D97-AF65-F5344CB8AC3E}">
        <p14:creationId xmlns:p14="http://schemas.microsoft.com/office/powerpoint/2010/main" val="378028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5038" y="4788000"/>
            <a:ext cx="12282487" cy="5400000"/>
          </a:xfrm>
        </p:spPr>
        <p:txBody>
          <a:bodyPr anchor="t" anchorCtr="0"/>
          <a:lstStyle>
            <a:lvl1pPr algn="l">
              <a:lnSpc>
                <a:spcPct val="110000"/>
              </a:lnSpc>
              <a:defRPr sz="10000" b="1" cap="none" spc="-200" baseline="0">
                <a:solidFill>
                  <a:schemeClr val="tx1"/>
                </a:solidFill>
              </a:defRPr>
            </a:lvl1pPr>
          </a:lstStyle>
          <a:p>
            <a:r>
              <a:rPr lang="en-GB" noProof="0"/>
              <a:t>Click to edit Master title style</a:t>
            </a:r>
          </a:p>
        </p:txBody>
      </p:sp>
      <p:sp>
        <p:nvSpPr>
          <p:cNvPr id="3" name="Text Placeholder 2"/>
          <p:cNvSpPr>
            <a:spLocks noGrp="1"/>
          </p:cNvSpPr>
          <p:nvPr>
            <p:ph type="body" idx="1" hasCustomPrompt="1"/>
          </p:nvPr>
        </p:nvSpPr>
        <p:spPr>
          <a:xfrm>
            <a:off x="936000" y="936000"/>
            <a:ext cx="4613092" cy="2520000"/>
          </a:xfrm>
        </p:spPr>
        <p:txBody>
          <a:bodyPr anchor="t" anchorCtr="0"/>
          <a:lstStyle>
            <a:lvl1pPr marL="0" indent="0">
              <a:lnSpc>
                <a:spcPct val="80000"/>
              </a:lnSpc>
              <a:buNone/>
              <a:defRPr sz="24000" b="1" spc="-6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a:t>00</a:t>
            </a:r>
          </a:p>
        </p:txBody>
      </p:sp>
      <p:sp>
        <p:nvSpPr>
          <p:cNvPr id="14" name="Picture Placeholder 13">
            <a:extLst>
              <a:ext uri="{FF2B5EF4-FFF2-40B4-BE49-F238E27FC236}">
                <a16:creationId xmlns:a16="http://schemas.microsoft.com/office/drawing/2014/main" id="{AC2EB205-6340-04DF-6659-C9CA1BFA0B08}"/>
              </a:ext>
            </a:extLst>
          </p:cNvPr>
          <p:cNvSpPr>
            <a:spLocks noGrp="1"/>
          </p:cNvSpPr>
          <p:nvPr>
            <p:ph type="pic" sz="quarter" idx="10"/>
          </p:nvPr>
        </p:nvSpPr>
        <p:spPr>
          <a:xfrm>
            <a:off x="14719300" y="0"/>
            <a:ext cx="9660458" cy="13716000"/>
          </a:xfrm>
          <a:custGeom>
            <a:avLst/>
            <a:gdLst>
              <a:gd name="connsiteX0" fmla="*/ 3002128 w 9660458"/>
              <a:gd name="connsiteY0" fmla="*/ 0 h 13716000"/>
              <a:gd name="connsiteX1" fmla="*/ 9660458 w 9660458"/>
              <a:gd name="connsiteY1" fmla="*/ 0 h 13716000"/>
              <a:gd name="connsiteX2" fmla="*/ 9660458 w 9660458"/>
              <a:gd name="connsiteY2" fmla="*/ 13716000 h 13716000"/>
              <a:gd name="connsiteX3" fmla="*/ 3002128 w 9660458"/>
              <a:gd name="connsiteY3" fmla="*/ 13716000 h 13716000"/>
              <a:gd name="connsiteX4" fmla="*/ 0 w 9660458"/>
              <a:gd name="connsiteY4" fmla="*/ 6858000 h 13716000"/>
              <a:gd name="connsiteX5" fmla="*/ 3002128 w 9660458"/>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0458" h="13716000">
                <a:moveTo>
                  <a:pt x="3002128" y="0"/>
                </a:moveTo>
                <a:lnTo>
                  <a:pt x="9660458" y="0"/>
                </a:lnTo>
                <a:lnTo>
                  <a:pt x="9660458" y="13716000"/>
                </a:lnTo>
                <a:lnTo>
                  <a:pt x="3002128" y="13716000"/>
                </a:lnTo>
                <a:cubicBezTo>
                  <a:pt x="1156094" y="12010619"/>
                  <a:pt x="0" y="9569361"/>
                  <a:pt x="0" y="6858000"/>
                </a:cubicBezTo>
                <a:cubicBezTo>
                  <a:pt x="0" y="4146639"/>
                  <a:pt x="1156094" y="1705381"/>
                  <a:pt x="3002128" y="0"/>
                </a:cubicBezTo>
                <a:close/>
              </a:path>
            </a:pathLst>
          </a:custGeom>
          <a:solidFill>
            <a:schemeClr val="bg1"/>
          </a:solidFill>
        </p:spPr>
        <p:txBody>
          <a:bodyPr wrap="square">
            <a:noAutofit/>
          </a:bodyPr>
          <a:lstStyle>
            <a:lvl1pPr algn="ctr">
              <a:defRPr>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28459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rgbClr val="1C183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5038" y="4788000"/>
            <a:ext cx="12282487" cy="5400000"/>
          </a:xfrm>
        </p:spPr>
        <p:txBody>
          <a:bodyPr anchor="t" anchorCtr="0"/>
          <a:lstStyle>
            <a:lvl1pPr algn="l">
              <a:lnSpc>
                <a:spcPct val="110000"/>
              </a:lnSpc>
              <a:defRPr sz="10000" b="1" cap="none" spc="-200" baseline="0">
                <a:solidFill>
                  <a:srgbClr val="1BFBF9"/>
                </a:solidFill>
              </a:defRPr>
            </a:lvl1pPr>
          </a:lstStyle>
          <a:p>
            <a:r>
              <a:rPr lang="en-GB" noProof="0"/>
              <a:t>Click to edit Master title style</a:t>
            </a:r>
          </a:p>
        </p:txBody>
      </p:sp>
      <p:sp>
        <p:nvSpPr>
          <p:cNvPr id="3" name="Text Placeholder 2"/>
          <p:cNvSpPr>
            <a:spLocks noGrp="1"/>
          </p:cNvSpPr>
          <p:nvPr>
            <p:ph type="body" idx="1" hasCustomPrompt="1"/>
          </p:nvPr>
        </p:nvSpPr>
        <p:spPr>
          <a:xfrm>
            <a:off x="936000" y="936000"/>
            <a:ext cx="4613092" cy="2520000"/>
          </a:xfrm>
        </p:spPr>
        <p:txBody>
          <a:bodyPr anchor="t" anchorCtr="0"/>
          <a:lstStyle>
            <a:lvl1pPr marL="0" indent="0">
              <a:lnSpc>
                <a:spcPct val="80000"/>
              </a:lnSpc>
              <a:buNone/>
              <a:defRPr sz="24000" b="1" spc="-6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a:t>00</a:t>
            </a:r>
          </a:p>
        </p:txBody>
      </p:sp>
      <p:sp>
        <p:nvSpPr>
          <p:cNvPr id="14" name="Picture Placeholder 13">
            <a:extLst>
              <a:ext uri="{FF2B5EF4-FFF2-40B4-BE49-F238E27FC236}">
                <a16:creationId xmlns:a16="http://schemas.microsoft.com/office/drawing/2014/main" id="{AC2EB205-6340-04DF-6659-C9CA1BFA0B08}"/>
              </a:ext>
            </a:extLst>
          </p:cNvPr>
          <p:cNvSpPr>
            <a:spLocks noGrp="1"/>
          </p:cNvSpPr>
          <p:nvPr>
            <p:ph type="pic" sz="quarter" idx="10"/>
          </p:nvPr>
        </p:nvSpPr>
        <p:spPr>
          <a:xfrm>
            <a:off x="14719300" y="0"/>
            <a:ext cx="9660458" cy="13716000"/>
          </a:xfrm>
          <a:custGeom>
            <a:avLst/>
            <a:gdLst>
              <a:gd name="connsiteX0" fmla="*/ 3002128 w 9660458"/>
              <a:gd name="connsiteY0" fmla="*/ 0 h 13716000"/>
              <a:gd name="connsiteX1" fmla="*/ 9660458 w 9660458"/>
              <a:gd name="connsiteY1" fmla="*/ 0 h 13716000"/>
              <a:gd name="connsiteX2" fmla="*/ 9660458 w 9660458"/>
              <a:gd name="connsiteY2" fmla="*/ 13716000 h 13716000"/>
              <a:gd name="connsiteX3" fmla="*/ 3002128 w 9660458"/>
              <a:gd name="connsiteY3" fmla="*/ 13716000 h 13716000"/>
              <a:gd name="connsiteX4" fmla="*/ 0 w 9660458"/>
              <a:gd name="connsiteY4" fmla="*/ 6858000 h 13716000"/>
              <a:gd name="connsiteX5" fmla="*/ 3002128 w 9660458"/>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0458" h="13716000">
                <a:moveTo>
                  <a:pt x="3002128" y="0"/>
                </a:moveTo>
                <a:lnTo>
                  <a:pt x="9660458" y="0"/>
                </a:lnTo>
                <a:lnTo>
                  <a:pt x="9660458" y="13716000"/>
                </a:lnTo>
                <a:lnTo>
                  <a:pt x="3002128" y="13716000"/>
                </a:lnTo>
                <a:cubicBezTo>
                  <a:pt x="1156094" y="12010619"/>
                  <a:pt x="0" y="9569361"/>
                  <a:pt x="0" y="6858000"/>
                </a:cubicBezTo>
                <a:cubicBezTo>
                  <a:pt x="0" y="4146639"/>
                  <a:pt x="1156094" y="1705381"/>
                  <a:pt x="3002128" y="0"/>
                </a:cubicBezTo>
                <a:close/>
              </a:path>
            </a:pathLst>
          </a:custGeom>
          <a:solidFill>
            <a:schemeClr val="bg1"/>
          </a:solidFill>
        </p:spPr>
        <p:txBody>
          <a:bodyPr wrap="square">
            <a:noAutofit/>
          </a:bodyPr>
          <a:lstStyle>
            <a:lvl1pPr algn="ctr">
              <a:defRPr>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113538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a:xfrm>
            <a:off x="935999" y="3419475"/>
            <a:ext cx="22511375" cy="846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p>
            <a:fld id="{E16DBF0C-9208-40A9-AEE0-F53652F1AFD8}" type="datetime1">
              <a:rPr lang="en-GB" noProof="0" smtClean="0"/>
              <a:t>29/10/2025</a:t>
            </a:fld>
            <a:endParaRPr lang="en-GB" noProof="0"/>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 Fight for Sight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Tree>
    <p:extLst>
      <p:ext uri="{BB962C8B-B14F-4D97-AF65-F5344CB8AC3E}">
        <p14:creationId xmlns:p14="http://schemas.microsoft.com/office/powerpoint/2010/main" val="89838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5999" y="935038"/>
            <a:ext cx="22511375" cy="1584962"/>
          </a:xfrm>
        </p:spPr>
        <p:txBody>
          <a:bodyPr/>
          <a:lstStyle/>
          <a:p>
            <a:r>
              <a:rPr lang="en-GB" noProof="0"/>
              <a:t>Click to edit Master title style</a:t>
            </a:r>
          </a:p>
        </p:txBody>
      </p:sp>
      <p:sp>
        <p:nvSpPr>
          <p:cNvPr id="3" name="Content Placeholder 2"/>
          <p:cNvSpPr>
            <a:spLocks noGrp="1"/>
          </p:cNvSpPr>
          <p:nvPr>
            <p:ph sz="half" idx="1"/>
          </p:nvPr>
        </p:nvSpPr>
        <p:spPr>
          <a:xfrm>
            <a:off x="935999" y="3420000"/>
            <a:ext cx="11005200" cy="8460527"/>
          </a:xfrm>
        </p:spPr>
        <p:txBody>
          <a:bodyPr/>
          <a:lstStyle>
            <a:lvl1pPr>
              <a:defRPr sz="4000"/>
            </a:lvl1pPr>
            <a:lvl2pPr>
              <a:defRPr sz="4000"/>
            </a:lvl2pPr>
            <a:lvl3pPr>
              <a:defRPr sz="4000"/>
            </a:lvl3pPr>
            <a:lvl4pPr>
              <a:defRPr sz="4000"/>
            </a:lvl4pPr>
            <a:lvl5pPr>
              <a:defRPr sz="40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12442175" y="3420000"/>
            <a:ext cx="11005200" cy="8460527"/>
          </a:xfrm>
        </p:spPr>
        <p:txBody>
          <a:bodyPr/>
          <a:lstStyle>
            <a:lvl1pPr>
              <a:defRPr sz="4000"/>
            </a:lvl1pPr>
            <a:lvl2pPr>
              <a:defRPr sz="4000"/>
            </a:lvl2pPr>
            <a:lvl3pPr>
              <a:defRPr sz="4000"/>
            </a:lvl3pPr>
            <a:lvl4pPr>
              <a:defRPr sz="4000"/>
            </a:lvl4pPr>
            <a:lvl5pPr>
              <a:defRPr sz="40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E3870C4-F79C-4DA4-9A23-60EB1E34983D}" type="datetime1">
              <a:rPr lang="en-GB" noProof="0" smtClean="0"/>
              <a:t>29/10/2025</a:t>
            </a:fld>
            <a:endParaRPr lang="en-GB" noProof="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 [New name] 2024</a:t>
            </a: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a:p>
        </p:txBody>
      </p:sp>
    </p:spTree>
    <p:extLst>
      <p:ext uri="{BB962C8B-B14F-4D97-AF65-F5344CB8AC3E}">
        <p14:creationId xmlns:p14="http://schemas.microsoft.com/office/powerpoint/2010/main" val="177213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tyle 3">
    <p:bg>
      <p:bgPr>
        <a:solidFill>
          <a:srgbClr val="1C1836"/>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6F9779FD-086E-4CBF-03F5-F6EA0478CB90}"/>
              </a:ext>
            </a:extLst>
          </p:cNvPr>
          <p:cNvSpPr>
            <a:spLocks noGrp="1"/>
          </p:cNvSpPr>
          <p:nvPr>
            <p:ph type="pic" sz="quarter" idx="13"/>
          </p:nvPr>
        </p:nvSpPr>
        <p:spPr>
          <a:xfrm>
            <a:off x="1" y="0"/>
            <a:ext cx="8700654" cy="13716000"/>
          </a:xfrm>
          <a:custGeom>
            <a:avLst/>
            <a:gdLst>
              <a:gd name="connsiteX0" fmla="*/ 0 w 4979282"/>
              <a:gd name="connsiteY0" fmla="*/ 0 h 6721475"/>
              <a:gd name="connsiteX1" fmla="*/ 3198579 w 4979282"/>
              <a:gd name="connsiteY1" fmla="*/ 0 h 6721475"/>
              <a:gd name="connsiteX2" fmla="*/ 3338501 w 4979282"/>
              <a:gd name="connsiteY2" fmla="*/ 108045 h 6721475"/>
              <a:gd name="connsiteX3" fmla="*/ 4979282 w 4979282"/>
              <a:gd name="connsiteY3" fmla="*/ 3508498 h 6721475"/>
              <a:gd name="connsiteX4" fmla="*/ 3589260 w 4979282"/>
              <a:gd name="connsiteY4" fmla="*/ 6687815 h 6721475"/>
              <a:gd name="connsiteX5" fmla="*/ 3551880 w 4979282"/>
              <a:gd name="connsiteY5" fmla="*/ 6721475 h 6721475"/>
              <a:gd name="connsiteX6" fmla="*/ 0 w 4979282"/>
              <a:gd name="connsiteY6" fmla="*/ 6721475 h 672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282" h="6721475">
                <a:moveTo>
                  <a:pt x="0" y="0"/>
                </a:moveTo>
                <a:lnTo>
                  <a:pt x="3198579" y="0"/>
                </a:lnTo>
                <a:lnTo>
                  <a:pt x="3338501" y="108045"/>
                </a:lnTo>
                <a:cubicBezTo>
                  <a:pt x="4343532" y="932628"/>
                  <a:pt x="4979282" y="2150242"/>
                  <a:pt x="4979282" y="3508498"/>
                </a:cubicBezTo>
                <a:cubicBezTo>
                  <a:pt x="4979282" y="4750028"/>
                  <a:pt x="4448106" y="5874052"/>
                  <a:pt x="3589260" y="6687815"/>
                </a:cubicBezTo>
                <a:lnTo>
                  <a:pt x="3551880" y="6721475"/>
                </a:lnTo>
                <a:lnTo>
                  <a:pt x="0" y="6721475"/>
                </a:lnTo>
                <a:close/>
              </a:path>
            </a:pathLst>
          </a:custGeom>
        </p:spPr>
        <p:txBody>
          <a:bodyPr wrap="square">
            <a:noAutofit/>
          </a:bodyPr>
          <a:lstStyle/>
          <a:p>
            <a:endParaRPr lang="en-GB"/>
          </a:p>
        </p:txBody>
      </p:sp>
      <p:sp>
        <p:nvSpPr>
          <p:cNvPr id="3" name="Date Placeholder 2">
            <a:extLst>
              <a:ext uri="{FF2B5EF4-FFF2-40B4-BE49-F238E27FC236}">
                <a16:creationId xmlns:a16="http://schemas.microsoft.com/office/drawing/2014/main" id="{DA21B3CC-162F-0D7E-5E78-81BE5B3F8EDC}"/>
              </a:ext>
            </a:extLst>
          </p:cNvPr>
          <p:cNvSpPr>
            <a:spLocks noGrp="1"/>
          </p:cNvSpPr>
          <p:nvPr>
            <p:ph type="dt" sz="half" idx="10"/>
          </p:nvPr>
        </p:nvSpPr>
        <p:spPr/>
        <p:txBody>
          <a:bodyPr/>
          <a:lstStyle/>
          <a:p>
            <a:r>
              <a:rPr lang="en-GB"/>
              <a:t>© New Name</a:t>
            </a:r>
          </a:p>
        </p:txBody>
      </p:sp>
      <p:sp>
        <p:nvSpPr>
          <p:cNvPr id="4" name="Footer Placeholder 3">
            <a:extLst>
              <a:ext uri="{FF2B5EF4-FFF2-40B4-BE49-F238E27FC236}">
                <a16:creationId xmlns:a16="http://schemas.microsoft.com/office/drawing/2014/main" id="{C943EC36-D035-1E3F-024C-2566FCCA0F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429C44-0C4D-3EB3-AB1A-F5AA42D68813}"/>
              </a:ext>
            </a:extLst>
          </p:cNvPr>
          <p:cNvSpPr>
            <a:spLocks noGrp="1"/>
          </p:cNvSpPr>
          <p:nvPr>
            <p:ph type="sldNum" sz="quarter" idx="12"/>
          </p:nvPr>
        </p:nvSpPr>
        <p:spPr/>
        <p:txBody>
          <a:bodyPr/>
          <a:lstStyle/>
          <a:p>
            <a:fld id="{8BC87022-8CEB-1C42-BCAE-4E8BAC51086B}" type="slidenum">
              <a:rPr lang="en-GB" smtClean="0"/>
              <a:t>‹#›</a:t>
            </a:fld>
            <a:endParaRPr lang="en-GB"/>
          </a:p>
        </p:txBody>
      </p:sp>
      <p:sp>
        <p:nvSpPr>
          <p:cNvPr id="34" name="Text Placeholder 33">
            <a:extLst>
              <a:ext uri="{FF2B5EF4-FFF2-40B4-BE49-F238E27FC236}">
                <a16:creationId xmlns:a16="http://schemas.microsoft.com/office/drawing/2014/main" id="{2F26D1AA-3EFB-86B6-9BA8-630A69E133D6}"/>
              </a:ext>
            </a:extLst>
          </p:cNvPr>
          <p:cNvSpPr>
            <a:spLocks noGrp="1"/>
          </p:cNvSpPr>
          <p:nvPr>
            <p:ph type="body" sz="quarter" idx="14" hasCustomPrompt="1"/>
          </p:nvPr>
        </p:nvSpPr>
        <p:spPr>
          <a:xfrm>
            <a:off x="13278813" y="10201786"/>
            <a:ext cx="9090630" cy="1912404"/>
          </a:xfrm>
        </p:spPr>
        <p:txBody>
          <a:bodyPr>
            <a:noAutofit/>
          </a:bodyPr>
          <a:lstStyle>
            <a:lvl1pPr marL="0" indent="0">
              <a:buNone/>
              <a:defRPr sz="4800">
                <a:solidFill>
                  <a:srgbClr val="1BFBF9"/>
                </a:solidFill>
              </a:defRPr>
            </a:lvl1pPr>
            <a:lvl2pPr marL="914400" indent="0">
              <a:buNone/>
              <a:defRPr/>
            </a:lvl2pPr>
            <a:lvl3pPr marL="1828800" indent="0">
              <a:buNone/>
              <a:defRPr/>
            </a:lvl3pPr>
            <a:lvl4pPr marL="2743200" indent="0">
              <a:buNone/>
              <a:defRPr/>
            </a:lvl4pPr>
            <a:lvl5pPr marL="3657600" indent="0">
              <a:buNone/>
              <a:defRPr/>
            </a:lvl5pPr>
          </a:lstStyle>
          <a:p>
            <a:pPr lvl="0"/>
            <a:r>
              <a:rPr lang="en-GB"/>
              <a:t>Name Surname</a:t>
            </a:r>
          </a:p>
          <a:p>
            <a:pPr lvl="0"/>
            <a:r>
              <a:rPr lang="en-GB"/>
              <a:t>Organisation/company</a:t>
            </a:r>
          </a:p>
        </p:txBody>
      </p:sp>
      <p:pic>
        <p:nvPicPr>
          <p:cNvPr id="10" name="Picture 9" descr="A blue quote marks on a black background&#10;&#10;Description automatically generated">
            <a:extLst>
              <a:ext uri="{FF2B5EF4-FFF2-40B4-BE49-F238E27FC236}">
                <a16:creationId xmlns:a16="http://schemas.microsoft.com/office/drawing/2014/main" id="{16F106E3-05BB-D8CE-A914-D5B6ABBB40EB}"/>
              </a:ext>
            </a:extLst>
          </p:cNvPr>
          <p:cNvPicPr>
            <a:picLocks noChangeAspect="1"/>
          </p:cNvPicPr>
          <p:nvPr userDrawn="1"/>
        </p:nvPicPr>
        <p:blipFill rotWithShape="1">
          <a:blip r:embed="rId2"/>
          <a:srcRect l="9165" t="7053" r="20441"/>
          <a:stretch/>
        </p:blipFill>
        <p:spPr>
          <a:xfrm>
            <a:off x="13278813" y="3860249"/>
            <a:ext cx="1916766" cy="1598442"/>
          </a:xfrm>
          <a:prstGeom prst="rect">
            <a:avLst/>
          </a:prstGeom>
        </p:spPr>
      </p:pic>
      <p:sp>
        <p:nvSpPr>
          <p:cNvPr id="15" name="Content Placeholder 14">
            <a:extLst>
              <a:ext uri="{FF2B5EF4-FFF2-40B4-BE49-F238E27FC236}">
                <a16:creationId xmlns:a16="http://schemas.microsoft.com/office/drawing/2014/main" id="{433CE307-6E90-5142-81FF-E6E2C65AC377}"/>
              </a:ext>
            </a:extLst>
          </p:cNvPr>
          <p:cNvSpPr>
            <a:spLocks noGrp="1"/>
          </p:cNvSpPr>
          <p:nvPr>
            <p:ph sz="quarter" idx="15" hasCustomPrompt="1"/>
          </p:nvPr>
        </p:nvSpPr>
        <p:spPr>
          <a:xfrm>
            <a:off x="13278812" y="5757944"/>
            <a:ext cx="9051924" cy="4144588"/>
          </a:xfrm>
        </p:spPr>
        <p:txBody>
          <a:bodyPr>
            <a:normAutofit/>
          </a:bodyPr>
          <a:lstStyle>
            <a:lvl1pPr marL="0" indent="0">
              <a:buNone/>
              <a:defRPr sz="7200" b="1" i="0">
                <a:solidFill>
                  <a:schemeClr val="bg1"/>
                </a:solidFill>
                <a:latin typeface="National" panose="020B0504030502020203" pitchFamily="34" charset="77"/>
                <a:cs typeface="National" panose="020B0504030502020203" pitchFamily="34"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GB"/>
              <a:t>An inspiring quote goes here. An inspiring quote goes here.</a:t>
            </a:r>
          </a:p>
          <a:p>
            <a:pPr lvl="0"/>
            <a:endParaRPr lang="en-GB"/>
          </a:p>
        </p:txBody>
      </p:sp>
    </p:spTree>
    <p:extLst>
      <p:ext uri="{BB962C8B-B14F-4D97-AF65-F5344CB8AC3E}">
        <p14:creationId xmlns:p14="http://schemas.microsoft.com/office/powerpoint/2010/main" val="139627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ote style 3">
    <p:bg>
      <p:bgPr>
        <a:solidFill>
          <a:srgbClr val="1BFBF9"/>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6F9779FD-086E-4CBF-03F5-F6EA0478CB90}"/>
              </a:ext>
            </a:extLst>
          </p:cNvPr>
          <p:cNvSpPr>
            <a:spLocks noGrp="1"/>
          </p:cNvSpPr>
          <p:nvPr>
            <p:ph type="pic" sz="quarter" idx="13"/>
          </p:nvPr>
        </p:nvSpPr>
        <p:spPr>
          <a:xfrm>
            <a:off x="1" y="0"/>
            <a:ext cx="8700654" cy="13716000"/>
          </a:xfrm>
          <a:custGeom>
            <a:avLst/>
            <a:gdLst>
              <a:gd name="connsiteX0" fmla="*/ 0 w 4979282"/>
              <a:gd name="connsiteY0" fmla="*/ 0 h 6721475"/>
              <a:gd name="connsiteX1" fmla="*/ 3198579 w 4979282"/>
              <a:gd name="connsiteY1" fmla="*/ 0 h 6721475"/>
              <a:gd name="connsiteX2" fmla="*/ 3338501 w 4979282"/>
              <a:gd name="connsiteY2" fmla="*/ 108045 h 6721475"/>
              <a:gd name="connsiteX3" fmla="*/ 4979282 w 4979282"/>
              <a:gd name="connsiteY3" fmla="*/ 3508498 h 6721475"/>
              <a:gd name="connsiteX4" fmla="*/ 3589260 w 4979282"/>
              <a:gd name="connsiteY4" fmla="*/ 6687815 h 6721475"/>
              <a:gd name="connsiteX5" fmla="*/ 3551880 w 4979282"/>
              <a:gd name="connsiteY5" fmla="*/ 6721475 h 6721475"/>
              <a:gd name="connsiteX6" fmla="*/ 0 w 4979282"/>
              <a:gd name="connsiteY6" fmla="*/ 6721475 h 672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282" h="6721475">
                <a:moveTo>
                  <a:pt x="0" y="0"/>
                </a:moveTo>
                <a:lnTo>
                  <a:pt x="3198579" y="0"/>
                </a:lnTo>
                <a:lnTo>
                  <a:pt x="3338501" y="108045"/>
                </a:lnTo>
                <a:cubicBezTo>
                  <a:pt x="4343532" y="932628"/>
                  <a:pt x="4979282" y="2150242"/>
                  <a:pt x="4979282" y="3508498"/>
                </a:cubicBezTo>
                <a:cubicBezTo>
                  <a:pt x="4979282" y="4750028"/>
                  <a:pt x="4448106" y="5874052"/>
                  <a:pt x="3589260" y="6687815"/>
                </a:cubicBezTo>
                <a:lnTo>
                  <a:pt x="3551880" y="6721475"/>
                </a:lnTo>
                <a:lnTo>
                  <a:pt x="0" y="6721475"/>
                </a:lnTo>
                <a:close/>
              </a:path>
            </a:pathLst>
          </a:custGeom>
        </p:spPr>
        <p:txBody>
          <a:bodyPr wrap="square">
            <a:noAutofit/>
          </a:bodyPr>
          <a:lstStyle/>
          <a:p>
            <a:endParaRPr lang="en-GB"/>
          </a:p>
        </p:txBody>
      </p:sp>
      <p:sp>
        <p:nvSpPr>
          <p:cNvPr id="3" name="Date Placeholder 2">
            <a:extLst>
              <a:ext uri="{FF2B5EF4-FFF2-40B4-BE49-F238E27FC236}">
                <a16:creationId xmlns:a16="http://schemas.microsoft.com/office/drawing/2014/main" id="{DA21B3CC-162F-0D7E-5E78-81BE5B3F8EDC}"/>
              </a:ext>
            </a:extLst>
          </p:cNvPr>
          <p:cNvSpPr>
            <a:spLocks noGrp="1"/>
          </p:cNvSpPr>
          <p:nvPr>
            <p:ph type="dt" sz="half" idx="10"/>
          </p:nvPr>
        </p:nvSpPr>
        <p:spPr/>
        <p:txBody>
          <a:bodyPr/>
          <a:lstStyle/>
          <a:p>
            <a:r>
              <a:rPr lang="en-GB"/>
              <a:t>© New Name</a:t>
            </a:r>
          </a:p>
        </p:txBody>
      </p:sp>
      <p:sp>
        <p:nvSpPr>
          <p:cNvPr id="4" name="Footer Placeholder 3">
            <a:extLst>
              <a:ext uri="{FF2B5EF4-FFF2-40B4-BE49-F238E27FC236}">
                <a16:creationId xmlns:a16="http://schemas.microsoft.com/office/drawing/2014/main" id="{C943EC36-D035-1E3F-024C-2566FCCA0F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429C44-0C4D-3EB3-AB1A-F5AA42D68813}"/>
              </a:ext>
            </a:extLst>
          </p:cNvPr>
          <p:cNvSpPr>
            <a:spLocks noGrp="1"/>
          </p:cNvSpPr>
          <p:nvPr>
            <p:ph type="sldNum" sz="quarter" idx="12"/>
          </p:nvPr>
        </p:nvSpPr>
        <p:spPr/>
        <p:txBody>
          <a:bodyPr/>
          <a:lstStyle/>
          <a:p>
            <a:fld id="{8BC87022-8CEB-1C42-BCAE-4E8BAC51086B}" type="slidenum">
              <a:rPr lang="en-GB" smtClean="0"/>
              <a:t>‹#›</a:t>
            </a:fld>
            <a:endParaRPr lang="en-GB"/>
          </a:p>
        </p:txBody>
      </p:sp>
      <p:sp>
        <p:nvSpPr>
          <p:cNvPr id="34" name="Text Placeholder 33">
            <a:extLst>
              <a:ext uri="{FF2B5EF4-FFF2-40B4-BE49-F238E27FC236}">
                <a16:creationId xmlns:a16="http://schemas.microsoft.com/office/drawing/2014/main" id="{2F26D1AA-3EFB-86B6-9BA8-630A69E133D6}"/>
              </a:ext>
            </a:extLst>
          </p:cNvPr>
          <p:cNvSpPr>
            <a:spLocks noGrp="1"/>
          </p:cNvSpPr>
          <p:nvPr>
            <p:ph type="body" sz="quarter" idx="14" hasCustomPrompt="1"/>
          </p:nvPr>
        </p:nvSpPr>
        <p:spPr>
          <a:xfrm>
            <a:off x="13278813" y="10201786"/>
            <a:ext cx="9090630" cy="1912404"/>
          </a:xfrm>
        </p:spPr>
        <p:txBody>
          <a:bodyPr>
            <a:noAutofit/>
          </a:bodyPr>
          <a:lstStyle>
            <a:lvl1pPr marL="0" indent="0">
              <a:buNone/>
              <a:defRPr sz="4800">
                <a:solidFill>
                  <a:srgbClr val="1C1836"/>
                </a:solidFill>
              </a:defRPr>
            </a:lvl1pPr>
            <a:lvl2pPr marL="914400" indent="0">
              <a:buNone/>
              <a:defRPr/>
            </a:lvl2pPr>
            <a:lvl3pPr marL="1828800" indent="0">
              <a:buNone/>
              <a:defRPr/>
            </a:lvl3pPr>
            <a:lvl4pPr marL="2743200" indent="0">
              <a:buNone/>
              <a:defRPr/>
            </a:lvl4pPr>
            <a:lvl5pPr marL="3657600" indent="0">
              <a:buNone/>
              <a:defRPr/>
            </a:lvl5pPr>
          </a:lstStyle>
          <a:p>
            <a:pPr lvl="0"/>
            <a:r>
              <a:rPr lang="en-GB"/>
              <a:t>Name Surname</a:t>
            </a:r>
          </a:p>
          <a:p>
            <a:pPr lvl="0"/>
            <a:r>
              <a:rPr lang="en-GB"/>
              <a:t>Organisation/company</a:t>
            </a:r>
          </a:p>
        </p:txBody>
      </p:sp>
      <p:sp>
        <p:nvSpPr>
          <p:cNvPr id="15" name="Content Placeholder 14">
            <a:extLst>
              <a:ext uri="{FF2B5EF4-FFF2-40B4-BE49-F238E27FC236}">
                <a16:creationId xmlns:a16="http://schemas.microsoft.com/office/drawing/2014/main" id="{433CE307-6E90-5142-81FF-E6E2C65AC377}"/>
              </a:ext>
            </a:extLst>
          </p:cNvPr>
          <p:cNvSpPr>
            <a:spLocks noGrp="1"/>
          </p:cNvSpPr>
          <p:nvPr>
            <p:ph sz="quarter" idx="15" hasCustomPrompt="1"/>
          </p:nvPr>
        </p:nvSpPr>
        <p:spPr>
          <a:xfrm>
            <a:off x="13278812" y="5757944"/>
            <a:ext cx="9051924" cy="4144588"/>
          </a:xfrm>
        </p:spPr>
        <p:txBody>
          <a:bodyPr>
            <a:normAutofit/>
          </a:bodyPr>
          <a:lstStyle>
            <a:lvl1pPr marL="0" indent="0">
              <a:buNone/>
              <a:defRPr sz="7200" b="1" i="0">
                <a:solidFill>
                  <a:srgbClr val="1C1836"/>
                </a:solidFill>
                <a:latin typeface="National" panose="020B0504030502020203" pitchFamily="34" charset="77"/>
                <a:cs typeface="National" panose="020B0504030502020203" pitchFamily="34"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GB"/>
              <a:t>An inspiring quote goes here. An inspiring quote goes here.</a:t>
            </a:r>
          </a:p>
          <a:p>
            <a:pPr lvl="0"/>
            <a:endParaRPr lang="en-GB"/>
          </a:p>
        </p:txBody>
      </p:sp>
      <p:pic>
        <p:nvPicPr>
          <p:cNvPr id="6" name="Picture 5" descr="A pair of blue teardrops&#10;&#10;Description automatically generated">
            <a:extLst>
              <a:ext uri="{FF2B5EF4-FFF2-40B4-BE49-F238E27FC236}">
                <a16:creationId xmlns:a16="http://schemas.microsoft.com/office/drawing/2014/main" id="{1A2D8BFC-F859-9CE0-1421-30E3A057DDE6}"/>
              </a:ext>
            </a:extLst>
          </p:cNvPr>
          <p:cNvPicPr>
            <a:picLocks noChangeAspect="1"/>
          </p:cNvPicPr>
          <p:nvPr userDrawn="1"/>
        </p:nvPicPr>
        <p:blipFill>
          <a:blip r:embed="rId2"/>
          <a:stretch>
            <a:fillRect/>
          </a:stretch>
        </p:blipFill>
        <p:spPr>
          <a:xfrm>
            <a:off x="12736950" y="4132344"/>
            <a:ext cx="2946400" cy="1625600"/>
          </a:xfrm>
          <a:prstGeom prst="rect">
            <a:avLst/>
          </a:prstGeom>
        </p:spPr>
      </p:pic>
    </p:spTree>
    <p:extLst>
      <p:ext uri="{BB962C8B-B14F-4D97-AF65-F5344CB8AC3E}">
        <p14:creationId xmlns:p14="http://schemas.microsoft.com/office/powerpoint/2010/main" val="292142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 Slide x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GB" noProof="0"/>
              <a:t>Click to edit Master title style</a:t>
            </a:r>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E16DBF0C-9208-40A9-AEE0-F53652F1AFD8}" type="datetime1">
              <a:rPr lang="en-GB" smtClean="0"/>
              <a:pPr/>
              <a:t>29/10/2025</a:t>
            </a:fld>
            <a:endParaRPr lang="en-GB"/>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GB"/>
              <a:t>© [New name]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10" name="Text Placeholder 1">
            <a:extLst>
              <a:ext uri="{FF2B5EF4-FFF2-40B4-BE49-F238E27FC236}">
                <a16:creationId xmlns:a16="http://schemas.microsoft.com/office/drawing/2014/main" id="{43193D06-4578-05B1-96E5-3B3C8F25460A}"/>
              </a:ext>
            </a:extLst>
          </p:cNvPr>
          <p:cNvSpPr>
            <a:spLocks noGrp="1"/>
          </p:cNvSpPr>
          <p:nvPr>
            <p:ph type="body" sz="quarter" idx="13" hasCustomPrompt="1"/>
          </p:nvPr>
        </p:nvSpPr>
        <p:spPr>
          <a:xfrm>
            <a:off x="936625" y="3454400"/>
            <a:ext cx="1677988" cy="1100138"/>
          </a:xfrm>
        </p:spPr>
        <p:txBody>
          <a:bodyPr/>
          <a:lstStyle>
            <a:lvl1pPr>
              <a:lnSpc>
                <a:spcPct val="80000"/>
              </a:lnSpc>
              <a:spcAft>
                <a:spcPts val="0"/>
              </a:spcAft>
              <a:defRPr sz="9000" b="1">
                <a:solidFill>
                  <a:schemeClr val="accent2"/>
                </a:solidFill>
              </a:defRPr>
            </a:lvl1pPr>
          </a:lstStyle>
          <a:p>
            <a:pPr lvl="0"/>
            <a:r>
              <a:rPr lang="en-GB"/>
              <a:t>00</a:t>
            </a:r>
          </a:p>
        </p:txBody>
      </p:sp>
      <p:sp>
        <p:nvSpPr>
          <p:cNvPr id="12" name="Rule 1">
            <a:extLst>
              <a:ext uri="{FF2B5EF4-FFF2-40B4-BE49-F238E27FC236}">
                <a16:creationId xmlns:a16="http://schemas.microsoft.com/office/drawing/2014/main" id="{B52C42B4-54B2-F8CF-3477-1FBCB29C665D}"/>
              </a:ext>
              <a:ext uri="{C183D7F6-B498-43B3-948B-1728B52AA6E4}">
                <adec:decorative xmlns:adec="http://schemas.microsoft.com/office/drawing/2017/decorative" val="1"/>
              </a:ext>
            </a:extLst>
          </p:cNvPr>
          <p:cNvSpPr>
            <a:spLocks noGrp="1"/>
          </p:cNvSpPr>
          <p:nvPr>
            <p:ph type="body" sz="quarter" idx="14" hasCustomPrompt="1"/>
          </p:nvPr>
        </p:nvSpPr>
        <p:spPr>
          <a:xfrm>
            <a:off x="2989263" y="3420000"/>
            <a:ext cx="12700" cy="3430800"/>
          </a:xfrm>
          <a:solidFill>
            <a:schemeClr val="bg1"/>
          </a:solidFill>
        </p:spPr>
        <p:txBody>
          <a:bodyPr/>
          <a:lstStyle>
            <a:lvl1pPr>
              <a:defRPr sz="100">
                <a:noFill/>
              </a:defRPr>
            </a:lvl1pPr>
          </a:lstStyle>
          <a:p>
            <a:pPr lvl="0"/>
            <a:r>
              <a:rPr lang="en-GB"/>
              <a:t> </a:t>
            </a:r>
          </a:p>
        </p:txBody>
      </p:sp>
      <p:sp>
        <p:nvSpPr>
          <p:cNvPr id="3" name="Content Placeholder 1"/>
          <p:cNvSpPr>
            <a:spLocks noGrp="1"/>
          </p:cNvSpPr>
          <p:nvPr>
            <p:ph idx="1"/>
          </p:nvPr>
        </p:nvSpPr>
        <p:spPr>
          <a:xfrm>
            <a:off x="3492500" y="3312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3">
            <a:extLst>
              <a:ext uri="{FF2B5EF4-FFF2-40B4-BE49-F238E27FC236}">
                <a16:creationId xmlns:a16="http://schemas.microsoft.com/office/drawing/2014/main" id="{43484C76-5A44-5D2B-D51F-7FCEED2A5F5F}"/>
              </a:ext>
            </a:extLst>
          </p:cNvPr>
          <p:cNvSpPr>
            <a:spLocks noGrp="1"/>
          </p:cNvSpPr>
          <p:nvPr>
            <p:ph type="body" sz="quarter" idx="19" hasCustomPrompt="1"/>
          </p:nvPr>
        </p:nvSpPr>
        <p:spPr>
          <a:xfrm>
            <a:off x="936625" y="8568000"/>
            <a:ext cx="1677988" cy="1100138"/>
          </a:xfrm>
        </p:spPr>
        <p:txBody>
          <a:bodyPr/>
          <a:lstStyle>
            <a:lvl1pPr>
              <a:lnSpc>
                <a:spcPct val="80000"/>
              </a:lnSpc>
              <a:spcAft>
                <a:spcPts val="0"/>
              </a:spcAft>
              <a:defRPr sz="9000" b="1">
                <a:solidFill>
                  <a:schemeClr val="accent2"/>
                </a:solidFill>
              </a:defRPr>
            </a:lvl1pPr>
          </a:lstStyle>
          <a:p>
            <a:pPr lvl="0"/>
            <a:r>
              <a:rPr lang="en-GB"/>
              <a:t>00</a:t>
            </a:r>
          </a:p>
        </p:txBody>
      </p:sp>
      <p:sp>
        <p:nvSpPr>
          <p:cNvPr id="18" name="Rule 3">
            <a:extLst>
              <a:ext uri="{FF2B5EF4-FFF2-40B4-BE49-F238E27FC236}">
                <a16:creationId xmlns:a16="http://schemas.microsoft.com/office/drawing/2014/main" id="{873CCDB8-E506-2C33-B312-D96AADDDC1DD}"/>
              </a:ext>
              <a:ext uri="{C183D7F6-B498-43B3-948B-1728B52AA6E4}">
                <adec:decorative xmlns:adec="http://schemas.microsoft.com/office/drawing/2017/decorative" val="1"/>
              </a:ext>
            </a:extLst>
          </p:cNvPr>
          <p:cNvSpPr>
            <a:spLocks noGrp="1"/>
          </p:cNvSpPr>
          <p:nvPr>
            <p:ph type="body" sz="quarter" idx="20" hasCustomPrompt="1"/>
          </p:nvPr>
        </p:nvSpPr>
        <p:spPr>
          <a:xfrm>
            <a:off x="2989263" y="8532000"/>
            <a:ext cx="12700" cy="3430800"/>
          </a:xfrm>
          <a:solidFill>
            <a:schemeClr val="bg1"/>
          </a:solidFill>
        </p:spPr>
        <p:txBody>
          <a:bodyPr/>
          <a:lstStyle>
            <a:lvl1pPr>
              <a:defRPr sz="100">
                <a:noFill/>
              </a:defRPr>
            </a:lvl1pPr>
          </a:lstStyle>
          <a:p>
            <a:pPr lvl="0"/>
            <a:r>
              <a:rPr lang="en-GB"/>
              <a:t> </a:t>
            </a:r>
          </a:p>
        </p:txBody>
      </p:sp>
      <p:sp>
        <p:nvSpPr>
          <p:cNvPr id="16" name="Content Placeholder 3">
            <a:extLst>
              <a:ext uri="{FF2B5EF4-FFF2-40B4-BE49-F238E27FC236}">
                <a16:creationId xmlns:a16="http://schemas.microsoft.com/office/drawing/2014/main" id="{54D91781-04B6-E8D7-25A8-2206E63BAB77}"/>
              </a:ext>
            </a:extLst>
          </p:cNvPr>
          <p:cNvSpPr>
            <a:spLocks noGrp="1"/>
          </p:cNvSpPr>
          <p:nvPr>
            <p:ph idx="18"/>
          </p:nvPr>
        </p:nvSpPr>
        <p:spPr>
          <a:xfrm>
            <a:off x="3492500" y="8424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ext Placeholder 2">
            <a:extLst>
              <a:ext uri="{FF2B5EF4-FFF2-40B4-BE49-F238E27FC236}">
                <a16:creationId xmlns:a16="http://schemas.microsoft.com/office/drawing/2014/main" id="{F29770B1-1E30-1C88-A13A-C2E77F3C59BA}"/>
              </a:ext>
            </a:extLst>
          </p:cNvPr>
          <p:cNvSpPr>
            <a:spLocks noGrp="1"/>
          </p:cNvSpPr>
          <p:nvPr>
            <p:ph type="body" sz="quarter" idx="16" hasCustomPrompt="1"/>
          </p:nvPr>
        </p:nvSpPr>
        <p:spPr>
          <a:xfrm>
            <a:off x="12192793" y="3454400"/>
            <a:ext cx="1677988" cy="1100138"/>
          </a:xfrm>
        </p:spPr>
        <p:txBody>
          <a:bodyPr/>
          <a:lstStyle>
            <a:lvl1pPr>
              <a:lnSpc>
                <a:spcPct val="80000"/>
              </a:lnSpc>
              <a:spcAft>
                <a:spcPts val="0"/>
              </a:spcAft>
              <a:defRPr sz="9000" b="1">
                <a:solidFill>
                  <a:schemeClr val="accent2"/>
                </a:solidFill>
              </a:defRPr>
            </a:lvl1pPr>
          </a:lstStyle>
          <a:p>
            <a:pPr lvl="0"/>
            <a:r>
              <a:rPr lang="en-GB"/>
              <a:t>00</a:t>
            </a:r>
          </a:p>
        </p:txBody>
      </p:sp>
      <p:sp>
        <p:nvSpPr>
          <p:cNvPr id="15" name="Rule 2">
            <a:extLst>
              <a:ext uri="{FF2B5EF4-FFF2-40B4-BE49-F238E27FC236}">
                <a16:creationId xmlns:a16="http://schemas.microsoft.com/office/drawing/2014/main" id="{BE10B950-24F7-D709-483A-D3C127B04C52}"/>
              </a:ext>
              <a:ext uri="{C183D7F6-B498-43B3-948B-1728B52AA6E4}">
                <adec:decorative xmlns:adec="http://schemas.microsoft.com/office/drawing/2017/decorative" val="1"/>
              </a:ext>
            </a:extLst>
          </p:cNvPr>
          <p:cNvSpPr>
            <a:spLocks noGrp="1"/>
          </p:cNvSpPr>
          <p:nvPr>
            <p:ph type="body" sz="quarter" idx="17" hasCustomPrompt="1"/>
          </p:nvPr>
        </p:nvSpPr>
        <p:spPr>
          <a:xfrm>
            <a:off x="14245431" y="3420000"/>
            <a:ext cx="12700" cy="3430800"/>
          </a:xfrm>
          <a:solidFill>
            <a:schemeClr val="bg1"/>
          </a:solidFill>
        </p:spPr>
        <p:txBody>
          <a:bodyPr/>
          <a:lstStyle>
            <a:lvl1pPr>
              <a:defRPr sz="100">
                <a:noFill/>
              </a:defRPr>
            </a:lvl1pPr>
          </a:lstStyle>
          <a:p>
            <a:pPr lvl="0"/>
            <a:r>
              <a:rPr lang="en-GB"/>
              <a:t> </a:t>
            </a:r>
          </a:p>
        </p:txBody>
      </p:sp>
      <p:sp>
        <p:nvSpPr>
          <p:cNvPr id="13" name="Content Placeholder 2">
            <a:extLst>
              <a:ext uri="{FF2B5EF4-FFF2-40B4-BE49-F238E27FC236}">
                <a16:creationId xmlns:a16="http://schemas.microsoft.com/office/drawing/2014/main" id="{C6EA18ED-3958-7BC9-C91D-9C011AA2FF8D}"/>
              </a:ext>
            </a:extLst>
          </p:cNvPr>
          <p:cNvSpPr>
            <a:spLocks noGrp="1"/>
          </p:cNvSpPr>
          <p:nvPr>
            <p:ph idx="15"/>
          </p:nvPr>
        </p:nvSpPr>
        <p:spPr>
          <a:xfrm>
            <a:off x="14748668" y="3312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4">
            <a:extLst>
              <a:ext uri="{FF2B5EF4-FFF2-40B4-BE49-F238E27FC236}">
                <a16:creationId xmlns:a16="http://schemas.microsoft.com/office/drawing/2014/main" id="{59203F56-35CB-82E0-D390-7887CDB37317}"/>
              </a:ext>
            </a:extLst>
          </p:cNvPr>
          <p:cNvSpPr>
            <a:spLocks noGrp="1"/>
          </p:cNvSpPr>
          <p:nvPr>
            <p:ph type="body" sz="quarter" idx="22" hasCustomPrompt="1"/>
          </p:nvPr>
        </p:nvSpPr>
        <p:spPr>
          <a:xfrm>
            <a:off x="12192793" y="8568000"/>
            <a:ext cx="1677988" cy="1100138"/>
          </a:xfrm>
        </p:spPr>
        <p:txBody>
          <a:bodyPr/>
          <a:lstStyle>
            <a:lvl1pPr>
              <a:lnSpc>
                <a:spcPct val="80000"/>
              </a:lnSpc>
              <a:spcAft>
                <a:spcPts val="0"/>
              </a:spcAft>
              <a:defRPr sz="9000" b="1">
                <a:solidFill>
                  <a:schemeClr val="accent2"/>
                </a:solidFill>
              </a:defRPr>
            </a:lvl1pPr>
          </a:lstStyle>
          <a:p>
            <a:pPr lvl="0"/>
            <a:r>
              <a:rPr lang="en-GB"/>
              <a:t>00</a:t>
            </a:r>
          </a:p>
        </p:txBody>
      </p:sp>
      <p:sp>
        <p:nvSpPr>
          <p:cNvPr id="21" name="Rule 4">
            <a:extLst>
              <a:ext uri="{FF2B5EF4-FFF2-40B4-BE49-F238E27FC236}">
                <a16:creationId xmlns:a16="http://schemas.microsoft.com/office/drawing/2014/main" id="{67BA3458-4A90-E38D-A2FC-B50283EFDED3}"/>
              </a:ext>
              <a:ext uri="{C183D7F6-B498-43B3-948B-1728B52AA6E4}">
                <adec:decorative xmlns:adec="http://schemas.microsoft.com/office/drawing/2017/decorative" val="1"/>
              </a:ext>
            </a:extLst>
          </p:cNvPr>
          <p:cNvSpPr>
            <a:spLocks noGrp="1"/>
          </p:cNvSpPr>
          <p:nvPr>
            <p:ph type="body" sz="quarter" idx="23" hasCustomPrompt="1"/>
          </p:nvPr>
        </p:nvSpPr>
        <p:spPr>
          <a:xfrm>
            <a:off x="14245431" y="8532000"/>
            <a:ext cx="12700" cy="3430800"/>
          </a:xfrm>
          <a:solidFill>
            <a:schemeClr val="bg1"/>
          </a:solidFill>
        </p:spPr>
        <p:txBody>
          <a:bodyPr/>
          <a:lstStyle>
            <a:lvl1pPr>
              <a:defRPr sz="100">
                <a:noFill/>
              </a:defRPr>
            </a:lvl1pPr>
          </a:lstStyle>
          <a:p>
            <a:pPr lvl="0"/>
            <a:r>
              <a:rPr lang="en-GB"/>
              <a:t> </a:t>
            </a:r>
          </a:p>
        </p:txBody>
      </p:sp>
      <p:sp>
        <p:nvSpPr>
          <p:cNvPr id="19" name="Content Placeholder 4">
            <a:extLst>
              <a:ext uri="{FF2B5EF4-FFF2-40B4-BE49-F238E27FC236}">
                <a16:creationId xmlns:a16="http://schemas.microsoft.com/office/drawing/2014/main" id="{EB1505EF-DDBA-4ACB-B375-45ADB1F42C81}"/>
              </a:ext>
            </a:extLst>
          </p:cNvPr>
          <p:cNvSpPr>
            <a:spLocks noGrp="1"/>
          </p:cNvSpPr>
          <p:nvPr>
            <p:ph idx="21"/>
          </p:nvPr>
        </p:nvSpPr>
        <p:spPr>
          <a:xfrm>
            <a:off x="14748668" y="8424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22" name="Straight Connector 21">
            <a:extLst>
              <a:ext uri="{FF2B5EF4-FFF2-40B4-BE49-F238E27FC236}">
                <a16:creationId xmlns:a16="http://schemas.microsoft.com/office/drawing/2014/main" id="{3438007D-02DF-4D86-F2FF-5E82DBD6774C}"/>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433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935999" y="935038"/>
            <a:ext cx="22511375" cy="1584962"/>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userDrawn="1">
            <p:ph type="body" idx="1"/>
          </p:nvPr>
        </p:nvSpPr>
        <p:spPr>
          <a:xfrm>
            <a:off x="935999" y="3419475"/>
            <a:ext cx="22511375" cy="8459787"/>
          </a:xfrm>
          <a:prstGeom prst="rect">
            <a:avLst/>
          </a:prstGeom>
        </p:spPr>
        <p:txBody>
          <a:bodyPr vert="horz" lIns="0" tIns="0" rIns="0" bIns="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C183D7F6-B498-43B3-948B-1728B52AA6E4}">
                <adec:decorative xmlns:adec="http://schemas.microsoft.com/office/drawing/2017/decorative" val="1"/>
              </a:ext>
            </a:extLst>
          </p:cNvPr>
          <p:cNvSpPr>
            <a:spLocks noGrp="1"/>
          </p:cNvSpPr>
          <p:nvPr userDrawn="1">
            <p:ph type="dt" sz="half" idx="2"/>
          </p:nvPr>
        </p:nvSpPr>
        <p:spPr>
          <a:xfrm>
            <a:off x="8607425" y="12960000"/>
            <a:ext cx="4610100" cy="288000"/>
          </a:xfrm>
          <a:prstGeom prst="rect">
            <a:avLst/>
          </a:prstGeom>
        </p:spPr>
        <p:txBody>
          <a:bodyPr vert="horz" lIns="0" tIns="0" rIns="0" bIns="0" rtlCol="0" anchor="b" anchorCtr="0">
            <a:noAutofit/>
          </a:bodyPr>
          <a:lstStyle>
            <a:lvl1pPr algn="l">
              <a:defRPr sz="1400">
                <a:solidFill>
                  <a:schemeClr val="tx1"/>
                </a:solidFill>
              </a:defRPr>
            </a:lvl1pPr>
          </a:lstStyle>
          <a:p>
            <a:fld id="{DA70923C-1439-472D-A21A-E5EFA0B7ABEA}" type="datetime1">
              <a:rPr lang="en-GB" smtClean="0"/>
              <a:pPr/>
              <a:t>29/10/2025</a:t>
            </a:fld>
            <a:endParaRPr lang="en-GB"/>
          </a:p>
        </p:txBody>
      </p:sp>
      <p:sp>
        <p:nvSpPr>
          <p:cNvPr id="5" name="Footer Placeholder 4">
            <a:extLst>
              <a:ext uri="{C183D7F6-B498-43B3-948B-1728B52AA6E4}">
                <adec:decorative xmlns:adec="http://schemas.microsoft.com/office/drawing/2017/decorative" val="1"/>
              </a:ext>
            </a:extLst>
          </p:cNvPr>
          <p:cNvSpPr>
            <a:spLocks noGrp="1"/>
          </p:cNvSpPr>
          <p:nvPr userDrawn="1">
            <p:ph type="ftr" sz="quarter" idx="3"/>
          </p:nvPr>
        </p:nvSpPr>
        <p:spPr>
          <a:xfrm>
            <a:off x="935999" y="12960000"/>
            <a:ext cx="7166601" cy="288000"/>
          </a:xfrm>
          <a:prstGeom prst="rect">
            <a:avLst/>
          </a:prstGeom>
        </p:spPr>
        <p:txBody>
          <a:bodyPr vert="horz" lIns="0" tIns="0" rIns="0" bIns="0" rtlCol="0" anchor="b" anchorCtr="0">
            <a:noAutofit/>
          </a:bodyPr>
          <a:lstStyle>
            <a:lvl1pPr algn="l">
              <a:defRPr sz="1400">
                <a:solidFill>
                  <a:schemeClr val="tx1"/>
                </a:solidFill>
              </a:defRPr>
            </a:lvl1pPr>
          </a:lstStyle>
          <a:p>
            <a:r>
              <a:rPr lang="en-GB"/>
              <a:t>© [New name] 2024</a:t>
            </a:r>
          </a:p>
        </p:txBody>
      </p:sp>
      <p:sp>
        <p:nvSpPr>
          <p:cNvPr id="6" name="Slide Number Placeholder 5">
            <a:extLst>
              <a:ext uri="{C183D7F6-B498-43B3-948B-1728B52AA6E4}">
                <adec:decorative xmlns:adec="http://schemas.microsoft.com/office/drawing/2017/decorative" val="1"/>
              </a:ext>
            </a:extLst>
          </p:cNvPr>
          <p:cNvSpPr>
            <a:spLocks noGrp="1"/>
          </p:cNvSpPr>
          <p:nvPr userDrawn="1">
            <p:ph type="sldNum" sz="quarter" idx="4"/>
          </p:nvPr>
        </p:nvSpPr>
        <p:spPr>
          <a:xfrm>
            <a:off x="22007375" y="12942000"/>
            <a:ext cx="1440000" cy="360000"/>
          </a:xfrm>
          <a:prstGeom prst="rect">
            <a:avLst/>
          </a:prstGeom>
        </p:spPr>
        <p:txBody>
          <a:bodyPr vert="horz" lIns="0" tIns="0" rIns="0" bIns="0" rtlCol="0" anchor="b" anchorCtr="0">
            <a:noAutofit/>
          </a:bodyPr>
          <a:lstStyle>
            <a:lvl1pPr algn="r">
              <a:defRPr sz="2400" b="1">
                <a:solidFill>
                  <a:schemeClr val="tx1"/>
                </a:solidFill>
              </a:defRPr>
            </a:lvl1pPr>
          </a:lstStyle>
          <a:p>
            <a:fld id="{0B868178-02AE-42FC-958D-6B8F13B60175}" type="slidenum">
              <a:rPr lang="en-GB" smtClean="0"/>
              <a:pPr/>
              <a:t>‹#›</a:t>
            </a:fld>
            <a:endParaRPr lang="en-GB"/>
          </a:p>
        </p:txBody>
      </p:sp>
      <p:cxnSp>
        <p:nvCxnSpPr>
          <p:cNvPr id="25" name="Straight Connector 24">
            <a:extLst>
              <a:ext uri="{FF2B5EF4-FFF2-40B4-BE49-F238E27FC236}">
                <a16:creationId xmlns:a16="http://schemas.microsoft.com/office/drawing/2014/main" id="{FAE6EA0F-3F9F-9892-FF40-FA872940EBCE}"/>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56" r:id="rId1"/>
    <p:sldLayoutId id="2147483665" r:id="rId2"/>
    <p:sldLayoutId id="2147483651" r:id="rId3"/>
    <p:sldLayoutId id="2147483669" r:id="rId4"/>
    <p:sldLayoutId id="2147483650" r:id="rId5"/>
    <p:sldLayoutId id="2147483652" r:id="rId6"/>
    <p:sldLayoutId id="2147483670" r:id="rId7"/>
    <p:sldLayoutId id="2147483671" r:id="rId8"/>
    <p:sldLayoutId id="2147483657" r:id="rId9"/>
    <p:sldLayoutId id="2147483658" r:id="rId10"/>
    <p:sldLayoutId id="2147483674" r:id="rId11"/>
    <p:sldLayoutId id="2147483667" r:id="rId12"/>
    <p:sldLayoutId id="2147483668" r:id="rId13"/>
    <p:sldLayoutId id="2147483659" r:id="rId14"/>
    <p:sldLayoutId id="2147483663" r:id="rId15"/>
    <p:sldLayoutId id="2147483664" r:id="rId16"/>
    <p:sldLayoutId id="2147483660" r:id="rId17"/>
    <p:sldLayoutId id="2147483673" r:id="rId18"/>
    <p:sldLayoutId id="2147483661" r:id="rId19"/>
    <p:sldLayoutId id="2147483666" r:id="rId20"/>
    <p:sldLayoutId id="2147483662" r:id="rId21"/>
    <p:sldLayoutId id="2147483654" r:id="rId22"/>
    <p:sldLayoutId id="2147483655" r:id="rId23"/>
  </p:sldLayoutIdLst>
  <p:hf hdr="0" dt="0"/>
  <p:txStyles>
    <p:titleStyle>
      <a:lvl1pPr algn="l" defTabSz="914400" rtl="0" eaLnBrk="1" latinLnBrk="0" hangingPunct="1">
        <a:lnSpc>
          <a:spcPct val="85000"/>
        </a:lnSpc>
        <a:spcBef>
          <a:spcPct val="0"/>
        </a:spcBef>
        <a:buNone/>
        <a:defRPr sz="6500" b="1" i="0" kern="1200" spc="-100" baseline="0">
          <a:solidFill>
            <a:schemeClr val="tx1"/>
          </a:solidFill>
          <a:latin typeface="National" panose="020B0504030502020203" pitchFamily="34" charset="77"/>
          <a:ea typeface="+mj-ea"/>
          <a:cs typeface="National" panose="020B0504030502020203" pitchFamily="34" charset="77"/>
        </a:defRPr>
      </a:lvl1pPr>
    </p:titleStyle>
    <p:bodyStyle>
      <a:lvl1pPr marL="0" indent="0" algn="l" defTabSz="914400" rtl="0" eaLnBrk="1" latinLnBrk="0" hangingPunct="1">
        <a:lnSpc>
          <a:spcPct val="110000"/>
        </a:lnSpc>
        <a:spcBef>
          <a:spcPts val="0"/>
        </a:spcBef>
        <a:spcAft>
          <a:spcPts val="900"/>
        </a:spcAft>
        <a:buFontTx/>
        <a:buNone/>
        <a:defRPr sz="4000" b="1" i="0" kern="1200">
          <a:solidFill>
            <a:schemeClr val="tx1"/>
          </a:solidFill>
          <a:latin typeface="National Medium" panose="020B0504030502020203" pitchFamily="34" charset="77"/>
          <a:ea typeface="+mn-ea"/>
          <a:cs typeface="National Medium" panose="020B0504030502020203" pitchFamily="34" charset="77"/>
        </a:defRPr>
      </a:lvl1pPr>
      <a:lvl2pPr marL="54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2pPr>
      <a:lvl3pPr marL="108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3pPr>
      <a:lvl4pPr marL="162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4pPr>
      <a:lvl5pPr marL="216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5pPr>
      <a:lvl6pPr marL="270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6pPr>
      <a:lvl7pPr marL="324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7pPr>
      <a:lvl8pPr marL="378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8pPr>
      <a:lvl9pPr marL="432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F00FF"/>
          </p15:clr>
        </p15:guide>
        <p15:guide id="2" pos="15360" userDrawn="1">
          <p15:clr>
            <a:srgbClr val="FF00FF"/>
          </p15:clr>
        </p15:guide>
        <p15:guide id="3" pos="589" userDrawn="1">
          <p15:clr>
            <a:srgbClr val="FF00FF"/>
          </p15:clr>
        </p15:guide>
        <p15:guide id="4" pos="1883" userDrawn="1">
          <p15:clr>
            <a:srgbClr val="FF00FF"/>
          </p15:clr>
        </p15:guide>
        <p15:guide id="5" pos="2200" userDrawn="1">
          <p15:clr>
            <a:srgbClr val="FF00FF"/>
          </p15:clr>
        </p15:guide>
        <p15:guide id="6" pos="3493" userDrawn="1">
          <p15:clr>
            <a:srgbClr val="FF00FF"/>
          </p15:clr>
        </p15:guide>
        <p15:guide id="7" pos="3811" userDrawn="1">
          <p15:clr>
            <a:srgbClr val="FF00FF"/>
          </p15:clr>
        </p15:guide>
        <p15:guide id="8" pos="5104" userDrawn="1">
          <p15:clr>
            <a:srgbClr val="FF00FF"/>
          </p15:clr>
        </p15:guide>
        <p15:guide id="9" pos="5422" userDrawn="1">
          <p15:clr>
            <a:srgbClr val="FF00FF"/>
          </p15:clr>
        </p15:guide>
        <p15:guide id="10" pos="6715" userDrawn="1">
          <p15:clr>
            <a:srgbClr val="FF00FF"/>
          </p15:clr>
        </p15:guide>
        <p15:guide id="11" pos="7033" userDrawn="1">
          <p15:clr>
            <a:srgbClr val="FF00FF"/>
          </p15:clr>
        </p15:guide>
        <p15:guide id="12" pos="8326" userDrawn="1">
          <p15:clr>
            <a:srgbClr val="FF00FF"/>
          </p15:clr>
        </p15:guide>
        <p15:guide id="13" pos="8644" userDrawn="1">
          <p15:clr>
            <a:srgbClr val="FF00FF"/>
          </p15:clr>
        </p15:guide>
        <p15:guide id="14" pos="9937" userDrawn="1">
          <p15:clr>
            <a:srgbClr val="FF00FF"/>
          </p15:clr>
        </p15:guide>
        <p15:guide id="15" pos="10255" userDrawn="1">
          <p15:clr>
            <a:srgbClr val="FF00FF"/>
          </p15:clr>
        </p15:guide>
        <p15:guide id="16" pos="11548" userDrawn="1">
          <p15:clr>
            <a:srgbClr val="FF00FF"/>
          </p15:clr>
        </p15:guide>
        <p15:guide id="17" pos="11866" userDrawn="1">
          <p15:clr>
            <a:srgbClr val="FF00FF"/>
          </p15:clr>
        </p15:guide>
        <p15:guide id="18" pos="13159" userDrawn="1">
          <p15:clr>
            <a:srgbClr val="FF00FF"/>
          </p15:clr>
        </p15:guide>
        <p15:guide id="19" pos="13476" userDrawn="1">
          <p15:clr>
            <a:srgbClr val="FF00FF"/>
          </p15:clr>
        </p15:guide>
        <p15:guide id="20" pos="14770" userDrawn="1">
          <p15:clr>
            <a:srgbClr val="FF00FF"/>
          </p15:clr>
        </p15:guide>
        <p15:guide id="21" orient="horz" userDrawn="1">
          <p15:clr>
            <a:srgbClr val="FF00FF"/>
          </p15:clr>
        </p15:guide>
        <p15:guide id="22" orient="horz" pos="8640" userDrawn="1">
          <p15:clr>
            <a:srgbClr val="FF00FF"/>
          </p15:clr>
        </p15:guide>
        <p15:guide id="23" orient="horz" pos="589" userDrawn="1">
          <p15:clr>
            <a:srgbClr val="FF00FF"/>
          </p15:clr>
        </p15:guide>
        <p15:guide id="24" orient="horz" pos="2154" userDrawn="1">
          <p15:clr>
            <a:srgbClr val="FF00FF"/>
          </p15:clr>
        </p15:guide>
        <p15:guide id="25" orient="horz" pos="7483" userDrawn="1">
          <p15:clr>
            <a:srgbClr val="FF00F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s://www.fightforsight.org.uk/what-we-do/funding-social-change/" TargetMode="External"/><Relationship Id="rId3" Type="http://schemas.openxmlformats.org/officeDocument/2006/relationships/hyperlink" Target="https://www.fightforsight.org.uk/about-us/our-impact/impact-stories/social-change/the-window-of-opportunity-how-moorvision-is-opening-the-world-up-to-children-with-special-educational-needs/" TargetMode="External"/><Relationship Id="rId7" Type="http://schemas.openxmlformats.org/officeDocument/2006/relationships/hyperlink" Target="https://www.fightforsight.org.uk/get-involved/fundraise-for-us/summit-for-sight/"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specialneedsjungle.com/" TargetMode="External"/><Relationship Id="rId5" Type="http://schemas.openxmlformats.org/officeDocument/2006/relationships/hyperlink" Target="https://www.rsbc.org.uk/" TargetMode="External"/><Relationship Id="rId10" Type="http://schemas.openxmlformats.org/officeDocument/2006/relationships/hyperlink" Target="https://donate.fightforsight.org.uk/?_gl=1*1b4c44g*_gcl_au*NzUxNTc1NDU4LjE3MzA5NzA2NjY.*_ga*MTI1ODQzNjIxOS4xNzE1MzQ0NjM2*_ga_Q7D32DXJES*MTczNTkyMDI1NS43MDkuMS4xNzM1OTIwMzMzLjU0LjAuMA.." TargetMode="External"/><Relationship Id="rId4" Type="http://schemas.openxmlformats.org/officeDocument/2006/relationships/hyperlink" Target="https://www.moorvision.org/" TargetMode="External"/><Relationship Id="rId9" Type="http://schemas.openxmlformats.org/officeDocument/2006/relationships/hyperlink" Target="https://www.fightforsight.org.uk/what-we-do/our-impact/#social-change-impac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ightforsight.org.uk/news-and-insights/fight-for-sight-presents/webinars/webinars/building-mentorship-opportunities-in-vision-research/" TargetMode="External"/><Relationship Id="rId2" Type="http://schemas.openxmlformats.org/officeDocument/2006/relationships/hyperlink" Target="https://www.fightforsight.org.uk/what-we-do/fight-for-sight-presents/webinar-listings/webinars/predicting-and-diagnosing-sight-loss-in-children/" TargetMode="External"/><Relationship Id="rId1" Type="http://schemas.openxmlformats.org/officeDocument/2006/relationships/slideLayout" Target="../slideLayouts/slideLayout5.xml"/><Relationship Id="rId5" Type="http://schemas.openxmlformats.org/officeDocument/2006/relationships/hyperlink" Target="https://www.fightforsight.org.uk/apply-for-funding/research-funding/current-funding-opportunities/phd-studentships/" TargetMode="External"/><Relationship Id="rId4" Type="http://schemas.openxmlformats.org/officeDocument/2006/relationships/hyperlink" Target="https://www.fightforsight.org.uk/apply-for-funding/research-funding/current-funding-opportunities/uk-vision-research-network-doctoral-training-programm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look-uk.org/" TargetMode="External"/><Relationship Id="rId2" Type="http://schemas.openxmlformats.org/officeDocument/2006/relationships/hyperlink" Target="https://us02web.zoom.us/webinar/register/WN_kb5gLOpwR5GEH8VObdXnHA"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842F-6330-4515-8378-0D2C2077BAEA}"/>
              </a:ext>
            </a:extLst>
          </p:cNvPr>
          <p:cNvSpPr>
            <a:spLocks noGrp="1"/>
          </p:cNvSpPr>
          <p:nvPr>
            <p:ph type="title"/>
          </p:nvPr>
        </p:nvSpPr>
        <p:spPr>
          <a:xfrm>
            <a:off x="935999" y="1499877"/>
            <a:ext cx="22511375" cy="1224529"/>
          </a:xfrm>
        </p:spPr>
        <p:txBody>
          <a:bodyPr/>
          <a:lstStyle/>
          <a:p>
            <a:r>
              <a:rPr lang="en-GB" sz="8000" dirty="0">
                <a:latin typeface="National 2" panose="020B0804030502020203" pitchFamily="34" charset="77"/>
              </a:rPr>
              <a:t>Fight For Sight</a:t>
            </a:r>
            <a:br>
              <a:rPr lang="en-GB" sz="8000" dirty="0">
                <a:latin typeface="National 2" panose="020B0804030502020203" pitchFamily="34" charset="77"/>
              </a:rPr>
            </a:br>
            <a:r>
              <a:rPr lang="en-GB" sz="8000" dirty="0">
                <a:latin typeface="National 2" panose="020B0804030502020203" pitchFamily="34" charset="77"/>
              </a:rPr>
              <a:t>Presents</a:t>
            </a:r>
          </a:p>
        </p:txBody>
      </p:sp>
      <p:sp>
        <p:nvSpPr>
          <p:cNvPr id="3" name="Footer Placeholder 2">
            <a:extLst>
              <a:ext uri="{FF2B5EF4-FFF2-40B4-BE49-F238E27FC236}">
                <a16:creationId xmlns:a16="http://schemas.microsoft.com/office/drawing/2014/main" id="{2AEC00DA-7B39-7C1E-C10D-0BEF35E39983}"/>
              </a:ext>
            </a:extLst>
          </p:cNvPr>
          <p:cNvSpPr>
            <a:spLocks noGrp="1"/>
          </p:cNvSpPr>
          <p:nvPr>
            <p:ph type="ftr" sz="quarter" idx="11"/>
          </p:nvPr>
        </p:nvSpPr>
        <p:spPr/>
        <p:txBody>
          <a:bodyPr/>
          <a:lstStyle/>
          <a:p>
            <a:r>
              <a:rPr lang="en-GB"/>
              <a:t>© [New name] 2024</a:t>
            </a:r>
          </a:p>
        </p:txBody>
      </p:sp>
      <p:sp>
        <p:nvSpPr>
          <p:cNvPr id="4" name="Slide Number Placeholder 3">
            <a:extLst>
              <a:ext uri="{FF2B5EF4-FFF2-40B4-BE49-F238E27FC236}">
                <a16:creationId xmlns:a16="http://schemas.microsoft.com/office/drawing/2014/main" id="{5F91AC41-55EC-B751-3556-73EBF0CDB873}"/>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ext Placeholder 5">
            <a:extLst>
              <a:ext uri="{FF2B5EF4-FFF2-40B4-BE49-F238E27FC236}">
                <a16:creationId xmlns:a16="http://schemas.microsoft.com/office/drawing/2014/main" id="{23BCA83E-EC2B-FF30-9A91-C27594555A2F}"/>
              </a:ext>
            </a:extLst>
          </p:cNvPr>
          <p:cNvSpPr>
            <a:spLocks noGrp="1"/>
          </p:cNvSpPr>
          <p:nvPr>
            <p:ph type="body" sz="quarter" idx="14"/>
          </p:nvPr>
        </p:nvSpPr>
        <p:spPr>
          <a:xfrm>
            <a:off x="5752005" y="11118819"/>
            <a:ext cx="12879361" cy="1565136"/>
          </a:xfrm>
        </p:spPr>
        <p:txBody>
          <a:bodyPr/>
          <a:lstStyle/>
          <a:p>
            <a:r>
              <a:rPr lang="en-GB" sz="8000" dirty="0">
                <a:solidFill>
                  <a:srgbClr val="FFFFFF"/>
                </a:solidFill>
                <a:latin typeface="National Medium"/>
                <a:cs typeface="Arial"/>
              </a:rPr>
              <a:t>Tackling the SEND crisis</a:t>
            </a:r>
            <a:endParaRPr lang="en-US" sz="8000" dirty="0">
              <a:latin typeface="National Medium"/>
            </a:endParaRPr>
          </a:p>
        </p:txBody>
      </p:sp>
      <p:pic>
        <p:nvPicPr>
          <p:cNvPr id="15" name="Picture Placeholder 14">
            <a:extLst>
              <a:ext uri="{FF2B5EF4-FFF2-40B4-BE49-F238E27FC236}">
                <a16:creationId xmlns:a16="http://schemas.microsoft.com/office/drawing/2014/main" id="{89667F72-B53D-0B56-438D-DB8F8478036C}"/>
              </a:ext>
            </a:extLst>
          </p:cNvPr>
          <p:cNvPicPr>
            <a:picLocks noGrp="1" noChangeAspect="1"/>
          </p:cNvPicPr>
          <p:nvPr>
            <p:ph type="pic" sz="quarter" idx="13"/>
          </p:nvPr>
        </p:nvPicPr>
        <p:blipFill>
          <a:blip r:embed="rId3"/>
          <a:srcRect l="319" t="37258" r="24895" b="-442"/>
          <a:stretch>
            <a:fillRect/>
          </a:stretch>
        </p:blipFill>
        <p:spPr>
          <a:xfrm>
            <a:off x="7218240" y="4418138"/>
            <a:ext cx="9946890" cy="5602560"/>
          </a:xfrm>
        </p:spPr>
      </p:pic>
    </p:spTree>
    <p:extLst>
      <p:ext uri="{BB962C8B-B14F-4D97-AF65-F5344CB8AC3E}">
        <p14:creationId xmlns:p14="http://schemas.microsoft.com/office/powerpoint/2010/main" val="8006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FFF0-9BCC-DBBF-4AE5-9849BB3D7EEC}"/>
              </a:ext>
            </a:extLst>
          </p:cNvPr>
          <p:cNvSpPr>
            <a:spLocks noGrp="1"/>
          </p:cNvSpPr>
          <p:nvPr>
            <p:ph type="title"/>
          </p:nvPr>
        </p:nvSpPr>
        <p:spPr>
          <a:xfrm>
            <a:off x="6539372" y="1802306"/>
            <a:ext cx="11305255" cy="2818413"/>
          </a:xfrm>
        </p:spPr>
        <p:txBody>
          <a:bodyPr/>
          <a:lstStyle/>
          <a:p>
            <a:r>
              <a:rPr lang="en-GB" sz="19900" dirty="0"/>
              <a:t>Thank you </a:t>
            </a:r>
            <a:br>
              <a:rPr lang="en-GB" sz="8800" dirty="0">
                <a:solidFill>
                  <a:schemeClr val="bg1"/>
                </a:solidFill>
              </a:rPr>
            </a:br>
            <a:br>
              <a:rPr lang="en-GB" sz="8800" dirty="0">
                <a:solidFill>
                  <a:schemeClr val="bg1"/>
                </a:solidFill>
              </a:rPr>
            </a:br>
            <a:br>
              <a:rPr lang="en-GB" sz="8800" dirty="0">
                <a:solidFill>
                  <a:schemeClr val="bg1"/>
                </a:solidFill>
              </a:rPr>
            </a:br>
            <a:br>
              <a:rPr lang="en-GB" sz="8800" dirty="0">
                <a:solidFill>
                  <a:schemeClr val="bg1"/>
                </a:solidFill>
              </a:rPr>
            </a:br>
            <a:br>
              <a:rPr lang="en-GB" sz="8800" dirty="0">
                <a:solidFill>
                  <a:schemeClr val="bg1"/>
                </a:solidFill>
              </a:rPr>
            </a:br>
            <a:endParaRPr lang="en-GB" sz="8800" dirty="0">
              <a:solidFill>
                <a:srgbClr val="D8FC78"/>
              </a:solidFill>
            </a:endParaRPr>
          </a:p>
        </p:txBody>
      </p:sp>
      <p:sp>
        <p:nvSpPr>
          <p:cNvPr id="3" name="Footer Placeholder 2">
            <a:extLst>
              <a:ext uri="{FF2B5EF4-FFF2-40B4-BE49-F238E27FC236}">
                <a16:creationId xmlns:a16="http://schemas.microsoft.com/office/drawing/2014/main" id="{2CB1B9FE-0255-18FB-CA8C-89A84E892B95}"/>
              </a:ext>
            </a:extLst>
          </p:cNvPr>
          <p:cNvSpPr>
            <a:spLocks noGrp="1"/>
          </p:cNvSpPr>
          <p:nvPr>
            <p:ph type="ftr" sz="quarter" idx="11"/>
          </p:nvPr>
        </p:nvSpPr>
        <p:spPr/>
        <p:txBody>
          <a:bodyPr/>
          <a:lstStyle/>
          <a:p>
            <a:r>
              <a:rPr lang="en-GB"/>
              <a:t>© [New name] 2024</a:t>
            </a:r>
            <a:endParaRPr lang="en-GB" dirty="0"/>
          </a:p>
        </p:txBody>
      </p:sp>
      <p:sp>
        <p:nvSpPr>
          <p:cNvPr id="4" name="Slide Number Placeholder 3">
            <a:extLst>
              <a:ext uri="{FF2B5EF4-FFF2-40B4-BE49-F238E27FC236}">
                <a16:creationId xmlns:a16="http://schemas.microsoft.com/office/drawing/2014/main" id="{D2873657-D846-285C-330C-23962BF54CBF}"/>
              </a:ext>
            </a:extLst>
          </p:cNvPr>
          <p:cNvSpPr>
            <a:spLocks noGrp="1"/>
          </p:cNvSpPr>
          <p:nvPr>
            <p:ph type="sldNum" sz="quarter" idx="12"/>
          </p:nvPr>
        </p:nvSpPr>
        <p:spPr/>
        <p:txBody>
          <a:bodyPr/>
          <a:lstStyle/>
          <a:p>
            <a:fld id="{0B868178-02AE-42FC-958D-6B8F13B60175}" type="slidenum">
              <a:rPr lang="en-GB" smtClean="0"/>
              <a:pPr/>
              <a:t>10</a:t>
            </a:fld>
            <a:endParaRPr lang="en-GB" dirty="0"/>
          </a:p>
        </p:txBody>
      </p:sp>
      <p:sp>
        <p:nvSpPr>
          <p:cNvPr id="6" name="Text Placeholder 5">
            <a:extLst>
              <a:ext uri="{FF2B5EF4-FFF2-40B4-BE49-F238E27FC236}">
                <a16:creationId xmlns:a16="http://schemas.microsoft.com/office/drawing/2014/main" id="{31CAF9A0-10A3-8277-2D53-D4E9DEE466A3}"/>
              </a:ext>
            </a:extLst>
          </p:cNvPr>
          <p:cNvSpPr>
            <a:spLocks noGrp="1"/>
          </p:cNvSpPr>
          <p:nvPr>
            <p:ph type="body" sz="quarter" idx="14"/>
          </p:nvPr>
        </p:nvSpPr>
        <p:spPr>
          <a:xfrm>
            <a:off x="7979569" y="11405832"/>
            <a:ext cx="8424862" cy="864096"/>
          </a:xfrm>
        </p:spPr>
        <p:txBody>
          <a:bodyPr/>
          <a:lstStyle/>
          <a:p>
            <a:r>
              <a:rPr lang="en-GB" sz="4800" dirty="0"/>
              <a:t>#FightforSightPresents</a:t>
            </a:r>
          </a:p>
        </p:txBody>
      </p:sp>
      <p:pic>
        <p:nvPicPr>
          <p:cNvPr id="7" name="Picture 6" descr="A blue logo with a black background&#10;&#10;Description automatically generated">
            <a:extLst>
              <a:ext uri="{FF2B5EF4-FFF2-40B4-BE49-F238E27FC236}">
                <a16:creationId xmlns:a16="http://schemas.microsoft.com/office/drawing/2014/main" id="{A04C82E7-B113-2FD8-D79E-EB491025A7A6}"/>
              </a:ext>
            </a:extLst>
          </p:cNvPr>
          <p:cNvPicPr>
            <a:picLocks noChangeAspect="1"/>
          </p:cNvPicPr>
          <p:nvPr/>
        </p:nvPicPr>
        <p:blipFill>
          <a:blip r:embed="rId2"/>
          <a:stretch>
            <a:fillRect/>
          </a:stretch>
        </p:blipFill>
        <p:spPr>
          <a:xfrm>
            <a:off x="8895432" y="4246503"/>
            <a:ext cx="6593133" cy="5198577"/>
          </a:xfrm>
          <a:prstGeom prst="rect">
            <a:avLst/>
          </a:prstGeom>
        </p:spPr>
      </p:pic>
      <p:sp>
        <p:nvSpPr>
          <p:cNvPr id="5" name="TextBox 4">
            <a:extLst>
              <a:ext uri="{FF2B5EF4-FFF2-40B4-BE49-F238E27FC236}">
                <a16:creationId xmlns:a16="http://schemas.microsoft.com/office/drawing/2014/main" id="{37A10AA3-CED3-68B1-2779-991209B4FD5A}"/>
              </a:ext>
            </a:extLst>
          </p:cNvPr>
          <p:cNvSpPr txBox="1"/>
          <p:nvPr/>
        </p:nvSpPr>
        <p:spPr>
          <a:xfrm>
            <a:off x="5434310" y="9732770"/>
            <a:ext cx="14113569" cy="1909748"/>
          </a:xfrm>
          <a:prstGeom prst="rect">
            <a:avLst/>
          </a:prstGeom>
          <a:noFill/>
        </p:spPr>
        <p:txBody>
          <a:bodyPr wrap="square" lIns="0" tIns="0" rIns="0" bIns="0" rtlCol="0">
            <a:noAutofit/>
          </a:bodyPr>
          <a:lstStyle/>
          <a:p>
            <a:pPr algn="ctr">
              <a:lnSpc>
                <a:spcPct val="110000"/>
              </a:lnSpc>
              <a:spcAft>
                <a:spcPts val="900"/>
              </a:spcAft>
            </a:pPr>
            <a:r>
              <a:rPr lang="en-GB" sz="9600" b="1" dirty="0">
                <a:solidFill>
                  <a:srgbClr val="D8FC78"/>
                </a:solidFill>
                <a:latin typeface="National" panose="020B0504030502020203" pitchFamily="34" charset="77"/>
                <a:cs typeface="National" panose="020B0504030502020203" pitchFamily="34" charset="77"/>
              </a:rPr>
              <a:t>www.fightforsight.org.uk</a:t>
            </a:r>
            <a:endParaRPr lang="en-GB" sz="9600" b="1" dirty="0">
              <a:latin typeface="National" panose="020B0504030502020203" pitchFamily="34" charset="77"/>
              <a:cs typeface="National" panose="020B0504030502020203" pitchFamily="34" charset="77"/>
            </a:endParaRPr>
          </a:p>
        </p:txBody>
      </p:sp>
    </p:spTree>
    <p:extLst>
      <p:ext uri="{BB962C8B-B14F-4D97-AF65-F5344CB8AC3E}">
        <p14:creationId xmlns:p14="http://schemas.microsoft.com/office/powerpoint/2010/main" val="23295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DCE38F-99C4-7EBA-DC98-C6244FDF797F}"/>
              </a:ext>
            </a:extLst>
          </p:cNvPr>
          <p:cNvSpPr>
            <a:spLocks noGrp="1"/>
          </p:cNvSpPr>
          <p:nvPr>
            <p:ph type="title"/>
          </p:nvPr>
        </p:nvSpPr>
        <p:spPr/>
        <p:txBody>
          <a:bodyPr/>
          <a:lstStyle/>
          <a:p>
            <a:r>
              <a:rPr lang="en-GB" dirty="0"/>
              <a:t>Welcome and housekeeping</a:t>
            </a:r>
          </a:p>
        </p:txBody>
      </p:sp>
      <p:sp>
        <p:nvSpPr>
          <p:cNvPr id="7" name="Content Placeholder 6">
            <a:extLst>
              <a:ext uri="{FF2B5EF4-FFF2-40B4-BE49-F238E27FC236}">
                <a16:creationId xmlns:a16="http://schemas.microsoft.com/office/drawing/2014/main" id="{8E0447F7-5618-3786-2F1D-45D1EA3C2866}"/>
              </a:ext>
            </a:extLst>
          </p:cNvPr>
          <p:cNvSpPr>
            <a:spLocks noGrp="1"/>
          </p:cNvSpPr>
          <p:nvPr>
            <p:ph idx="1"/>
          </p:nvPr>
        </p:nvSpPr>
        <p:spPr/>
        <p:txBody>
          <a:bodyPr/>
          <a:lstStyle/>
          <a:p>
            <a:pPr marL="571500" indent="-571500">
              <a:buFont typeface="Arial" panose="020B0604020202020204" pitchFamily="34" charset="0"/>
              <a:buChar char="•"/>
            </a:pPr>
            <a:r>
              <a:rPr lang="en-GB" sz="4800" dirty="0"/>
              <a:t>Live captions are available during the webinar. </a:t>
            </a:r>
          </a:p>
          <a:p>
            <a:pPr marL="571500" indent="-571500">
              <a:buFont typeface="Arial" panose="020B0604020202020204" pitchFamily="34" charset="0"/>
              <a:buChar char="•"/>
            </a:pPr>
            <a:r>
              <a:rPr lang="en-GB" sz="4800" dirty="0"/>
              <a:t>We may use illustrated slides to guide us, but we will read out everything on these.</a:t>
            </a:r>
          </a:p>
          <a:p>
            <a:pPr marL="571500" indent="-571500">
              <a:buFont typeface="Arial" panose="020B0604020202020204" pitchFamily="34" charset="0"/>
              <a:buChar char="•"/>
            </a:pPr>
            <a:r>
              <a:rPr lang="en-GB" sz="4800" dirty="0"/>
              <a:t>Slides, a transcript and a recording, will be made available post-webinar. </a:t>
            </a:r>
          </a:p>
          <a:p>
            <a:pPr marL="571500" indent="-571500">
              <a:buFont typeface="Arial" panose="020B0604020202020204" pitchFamily="34" charset="0"/>
              <a:buChar char="•"/>
            </a:pPr>
            <a:r>
              <a:rPr lang="en-GB" sz="4800" dirty="0"/>
              <a:t>Please use the Q&amp;A window to ask questions. </a:t>
            </a:r>
          </a:p>
          <a:p>
            <a:pPr marL="571500" indent="-571500">
              <a:buFont typeface="Arial" panose="020B0604020202020204" pitchFamily="34" charset="0"/>
              <a:buChar char="•"/>
            </a:pPr>
            <a:r>
              <a:rPr lang="en-GB" sz="4800" dirty="0"/>
              <a:t>The chat is disabled because it can be distracting for those using a screen reader, and because it is simpler for us to monitor one single channel.</a:t>
            </a:r>
          </a:p>
          <a:p>
            <a:endParaRPr lang="en-GB" dirty="0"/>
          </a:p>
        </p:txBody>
      </p:sp>
      <p:sp>
        <p:nvSpPr>
          <p:cNvPr id="4" name="Footer Placeholder 3">
            <a:extLst>
              <a:ext uri="{FF2B5EF4-FFF2-40B4-BE49-F238E27FC236}">
                <a16:creationId xmlns:a16="http://schemas.microsoft.com/office/drawing/2014/main" id="{0879C281-52A3-9B99-7BD6-6FA07D505C6B}"/>
              </a:ext>
            </a:extLst>
          </p:cNvPr>
          <p:cNvSpPr>
            <a:spLocks noGrp="1"/>
          </p:cNvSpPr>
          <p:nvPr>
            <p:ph type="ftr" sz="quarter" idx="11"/>
          </p:nvPr>
        </p:nvSpPr>
        <p:spPr/>
        <p:txBody>
          <a:bodyPr/>
          <a:lstStyle/>
          <a:p>
            <a:r>
              <a:rPr lang="en-GB"/>
              <a:t>© [New name] 2024</a:t>
            </a:r>
          </a:p>
        </p:txBody>
      </p:sp>
      <p:sp>
        <p:nvSpPr>
          <p:cNvPr id="5" name="Slide Number Placeholder 4">
            <a:extLst>
              <a:ext uri="{FF2B5EF4-FFF2-40B4-BE49-F238E27FC236}">
                <a16:creationId xmlns:a16="http://schemas.microsoft.com/office/drawing/2014/main" id="{033AB9CA-97AE-E2F5-CC60-7589B909D281}"/>
              </a:ext>
            </a:extLst>
          </p:cNvPr>
          <p:cNvSpPr>
            <a:spLocks noGrp="1"/>
          </p:cNvSpPr>
          <p:nvPr>
            <p:ph type="sldNum" sz="quarter" idx="12"/>
          </p:nvPr>
        </p:nvSpPr>
        <p:spPr/>
        <p:txBody>
          <a:bodyPr/>
          <a:lstStyle/>
          <a:p>
            <a:fld id="{0B868178-02AE-42FC-958D-6B8F13B60175}" type="slidenum">
              <a:rPr lang="en-GB" smtClean="0"/>
              <a:pPr/>
              <a:t>2</a:t>
            </a:fld>
            <a:endParaRPr lang="en-GB"/>
          </a:p>
        </p:txBody>
      </p:sp>
    </p:spTree>
    <p:extLst>
      <p:ext uri="{BB962C8B-B14F-4D97-AF65-F5344CB8AC3E}">
        <p14:creationId xmlns:p14="http://schemas.microsoft.com/office/powerpoint/2010/main" val="158406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2B7DE3-9B16-BA85-5161-861464E18ACB}"/>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F317DFCA-8552-1D4D-7DC6-45675F1EC5F0}"/>
              </a:ext>
            </a:extLst>
          </p:cNvPr>
          <p:cNvSpPr>
            <a:spLocks noGrp="1"/>
          </p:cNvSpPr>
          <p:nvPr>
            <p:ph type="ftr" sz="quarter" idx="11"/>
          </p:nvPr>
        </p:nvSpPr>
        <p:spPr/>
        <p:txBody>
          <a:bodyPr/>
          <a:lstStyle/>
          <a:p>
            <a:r>
              <a:rPr lang="en-GB"/>
              <a:t>© [New name] 2024</a:t>
            </a:r>
          </a:p>
        </p:txBody>
      </p:sp>
      <p:sp>
        <p:nvSpPr>
          <p:cNvPr id="4" name="Slide Number Placeholder 3">
            <a:extLst>
              <a:ext uri="{FF2B5EF4-FFF2-40B4-BE49-F238E27FC236}">
                <a16:creationId xmlns:a16="http://schemas.microsoft.com/office/drawing/2014/main" id="{8B0BCC49-939E-0A94-5665-0770E2156813}"/>
              </a:ext>
            </a:extLst>
          </p:cNvPr>
          <p:cNvSpPr>
            <a:spLocks noGrp="1"/>
          </p:cNvSpPr>
          <p:nvPr>
            <p:ph type="sldNum" sz="quarter" idx="12"/>
          </p:nvPr>
        </p:nvSpPr>
        <p:spPr/>
        <p:txBody>
          <a:bodyPr/>
          <a:lstStyle/>
          <a:p>
            <a:fld id="{0B868178-02AE-42FC-958D-6B8F13B60175}" type="slidenum">
              <a:rPr lang="en-GB" smtClean="0"/>
              <a:pPr/>
              <a:t>3</a:t>
            </a:fld>
            <a:endParaRPr lang="en-GB"/>
          </a:p>
        </p:txBody>
      </p:sp>
      <p:sp>
        <p:nvSpPr>
          <p:cNvPr id="12" name="Title 6">
            <a:extLst>
              <a:ext uri="{FF2B5EF4-FFF2-40B4-BE49-F238E27FC236}">
                <a16:creationId xmlns:a16="http://schemas.microsoft.com/office/drawing/2014/main" id="{7D83A563-7865-B50B-BD6B-25D0DBD1B972}"/>
              </a:ext>
            </a:extLst>
          </p:cNvPr>
          <p:cNvSpPr>
            <a:spLocks noGrp="1"/>
          </p:cNvSpPr>
          <p:nvPr>
            <p:ph type="title"/>
          </p:nvPr>
        </p:nvSpPr>
        <p:spPr>
          <a:xfrm>
            <a:off x="936313" y="1046550"/>
            <a:ext cx="8943668" cy="782250"/>
          </a:xfrm>
        </p:spPr>
        <p:txBody>
          <a:bodyPr/>
          <a:lstStyle/>
          <a:p>
            <a:pPr algn="l"/>
            <a:r>
              <a:rPr lang="en-GB" dirty="0">
                <a:solidFill>
                  <a:schemeClr val="tx1"/>
                </a:solidFill>
              </a:rPr>
              <a:t>Our panel</a:t>
            </a:r>
          </a:p>
        </p:txBody>
      </p:sp>
      <p:pic>
        <p:nvPicPr>
          <p:cNvPr id="13" name="Picture 12">
            <a:extLst>
              <a:ext uri="{FF2B5EF4-FFF2-40B4-BE49-F238E27FC236}">
                <a16:creationId xmlns:a16="http://schemas.microsoft.com/office/drawing/2014/main" id="{31903262-3C44-203A-245E-C77638CB6203}"/>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1476993" y="3032958"/>
            <a:ext cx="4114974" cy="4114974"/>
          </a:xfrm>
          <a:prstGeom prst="ellipse">
            <a:avLst/>
          </a:prstGeom>
        </p:spPr>
      </p:pic>
      <p:pic>
        <p:nvPicPr>
          <p:cNvPr id="16" name="Picture 15">
            <a:extLst>
              <a:ext uri="{FF2B5EF4-FFF2-40B4-BE49-F238E27FC236}">
                <a16:creationId xmlns:a16="http://schemas.microsoft.com/office/drawing/2014/main" id="{8B6D0EDE-22AC-5F8D-9136-90C69122B2DA}"/>
              </a:ext>
              <a:ext uri="{C183D7F6-B498-43B3-948B-1728B52AA6E4}">
                <adec:decorative xmlns:adec="http://schemas.microsoft.com/office/drawing/2017/decorative" val="0"/>
              </a:ext>
            </a:extLst>
          </p:cNvPr>
          <p:cNvPicPr>
            <a:picLocks noChangeAspect="1"/>
          </p:cNvPicPr>
          <p:nvPr/>
        </p:nvPicPr>
        <p:blipFill>
          <a:blip r:embed="rId4"/>
          <a:srcRect t="156" b="156"/>
          <a:stretch/>
        </p:blipFill>
        <p:spPr>
          <a:xfrm>
            <a:off x="1476993" y="8130730"/>
            <a:ext cx="4114974" cy="4114974"/>
          </a:xfrm>
          <a:prstGeom prst="ellipse">
            <a:avLst/>
          </a:prstGeom>
        </p:spPr>
      </p:pic>
      <p:pic>
        <p:nvPicPr>
          <p:cNvPr id="17" name="Picture 16">
            <a:extLst>
              <a:ext uri="{FF2B5EF4-FFF2-40B4-BE49-F238E27FC236}">
                <a16:creationId xmlns:a16="http://schemas.microsoft.com/office/drawing/2014/main" id="{7858E288-63D5-129F-5234-B08D82DAB261}"/>
              </a:ext>
              <a:ext uri="{C183D7F6-B498-43B3-948B-1728B52AA6E4}">
                <adec:decorative xmlns:adec="http://schemas.microsoft.com/office/drawing/2017/decorative" val="0"/>
              </a:ext>
            </a:extLst>
          </p:cNvPr>
          <p:cNvPicPr>
            <a:picLocks noChangeAspect="1"/>
          </p:cNvPicPr>
          <p:nvPr/>
        </p:nvPicPr>
        <p:blipFill>
          <a:blip r:embed="rId5"/>
          <a:srcRect l="26705" t="6818" r="26705" b="23295"/>
          <a:stretch>
            <a:fillRect/>
          </a:stretch>
        </p:blipFill>
        <p:spPr>
          <a:xfrm>
            <a:off x="12191999" y="3032958"/>
            <a:ext cx="4114974" cy="4114974"/>
          </a:xfrm>
          <a:prstGeom prst="ellipse">
            <a:avLst/>
          </a:prstGeom>
        </p:spPr>
      </p:pic>
      <p:pic>
        <p:nvPicPr>
          <p:cNvPr id="18" name="Picture 17">
            <a:extLst>
              <a:ext uri="{FF2B5EF4-FFF2-40B4-BE49-F238E27FC236}">
                <a16:creationId xmlns:a16="http://schemas.microsoft.com/office/drawing/2014/main" id="{BFAB08BB-A3DB-84B2-C73A-5D4D006E2C8F}"/>
              </a:ext>
              <a:ext uri="{C183D7F6-B498-43B3-948B-1728B52AA6E4}">
                <adec:decorative xmlns:adec="http://schemas.microsoft.com/office/drawing/2017/decorative" val="0"/>
              </a:ext>
            </a:extLst>
          </p:cNvPr>
          <p:cNvPicPr>
            <a:picLocks noChangeAspect="1"/>
          </p:cNvPicPr>
          <p:nvPr/>
        </p:nvPicPr>
        <p:blipFill>
          <a:blip r:embed="rId6"/>
          <a:srcRect t="3066" b="21264"/>
          <a:stretch>
            <a:fillRect/>
          </a:stretch>
        </p:blipFill>
        <p:spPr>
          <a:xfrm>
            <a:off x="12191999" y="8130730"/>
            <a:ext cx="4114974" cy="4114974"/>
          </a:xfrm>
          <a:prstGeom prst="ellipse">
            <a:avLst/>
          </a:prstGeom>
        </p:spPr>
      </p:pic>
      <p:sp>
        <p:nvSpPr>
          <p:cNvPr id="19" name="Title 6">
            <a:extLst>
              <a:ext uri="{FF2B5EF4-FFF2-40B4-BE49-F238E27FC236}">
                <a16:creationId xmlns:a16="http://schemas.microsoft.com/office/drawing/2014/main" id="{7DDEB653-6F31-4985-E1F9-0422AD4F7B52}"/>
              </a:ext>
            </a:extLst>
          </p:cNvPr>
          <p:cNvSpPr txBox="1">
            <a:spLocks/>
          </p:cNvSpPr>
          <p:nvPr/>
        </p:nvSpPr>
        <p:spPr>
          <a:xfrm>
            <a:off x="6017553" y="3717180"/>
            <a:ext cx="5356692" cy="2081454"/>
          </a:xfrm>
          <a:prstGeom prst="rect">
            <a:avLst/>
          </a:prstGeom>
        </p:spPr>
        <p:txBody>
          <a:bodyPr vert="horz" lIns="0" tIns="0" rIns="0" bIns="0" rtlCol="0" anchor="t" anchorCtr="0">
            <a:noAutofit/>
          </a:bodyPr>
          <a:lstStyle>
            <a:lvl1pPr algn="ctr" defTabSz="914400" rtl="0" eaLnBrk="1" latinLnBrk="0" hangingPunct="1">
              <a:lnSpc>
                <a:spcPct val="85000"/>
              </a:lnSpc>
              <a:spcBef>
                <a:spcPct val="0"/>
              </a:spcBef>
              <a:buNone/>
              <a:defRPr sz="6500" b="1" i="0" kern="1200" spc="-100" baseline="0">
                <a:solidFill>
                  <a:srgbClr val="1BFBF9"/>
                </a:solidFill>
                <a:latin typeface="National" panose="020B0504030502020203" pitchFamily="34" charset="77"/>
                <a:ea typeface="+mj-ea"/>
                <a:cs typeface="National" panose="020B0504030502020203" pitchFamily="34" charset="77"/>
              </a:defRPr>
            </a:lvl1pPr>
          </a:lstStyle>
          <a:p>
            <a:pPr algn="l">
              <a:lnSpc>
                <a:spcPct val="100000"/>
              </a:lnSpc>
            </a:pPr>
            <a:r>
              <a:rPr lang="en-GB" sz="4000" spc="0" dirty="0">
                <a:solidFill>
                  <a:srgbClr val="000000"/>
                </a:solidFill>
              </a:rPr>
              <a:t>Host</a:t>
            </a:r>
            <a:r>
              <a:rPr lang="en-GB" sz="4000" b="0" spc="0" dirty="0">
                <a:solidFill>
                  <a:srgbClr val="000000"/>
                </a:solidFill>
              </a:rPr>
              <a:t>: Kerry Firth, Grants Manager, Social Change, Fight for Sight</a:t>
            </a:r>
          </a:p>
          <a:p>
            <a:pPr algn="l"/>
            <a:endParaRPr lang="en-GB" sz="4000" dirty="0">
              <a:solidFill>
                <a:schemeClr val="tx1"/>
              </a:solidFill>
            </a:endParaRPr>
          </a:p>
        </p:txBody>
      </p:sp>
      <p:sp>
        <p:nvSpPr>
          <p:cNvPr id="20" name="Title 6">
            <a:extLst>
              <a:ext uri="{FF2B5EF4-FFF2-40B4-BE49-F238E27FC236}">
                <a16:creationId xmlns:a16="http://schemas.microsoft.com/office/drawing/2014/main" id="{3DD71048-A800-001F-90C2-1837FB102173}"/>
              </a:ext>
            </a:extLst>
          </p:cNvPr>
          <p:cNvSpPr txBox="1">
            <a:spLocks/>
          </p:cNvSpPr>
          <p:nvPr/>
        </p:nvSpPr>
        <p:spPr>
          <a:xfrm>
            <a:off x="16650683" y="3717180"/>
            <a:ext cx="6256322" cy="2081454"/>
          </a:xfrm>
          <a:prstGeom prst="rect">
            <a:avLst/>
          </a:prstGeom>
        </p:spPr>
        <p:txBody>
          <a:bodyPr vert="horz" lIns="0" tIns="0" rIns="0" bIns="0" rtlCol="0" anchor="t" anchorCtr="0">
            <a:noAutofit/>
          </a:bodyPr>
          <a:lstStyle>
            <a:lvl1pPr algn="ctr" defTabSz="914400" rtl="0" eaLnBrk="1" latinLnBrk="0" hangingPunct="1">
              <a:lnSpc>
                <a:spcPct val="85000"/>
              </a:lnSpc>
              <a:spcBef>
                <a:spcPct val="0"/>
              </a:spcBef>
              <a:buNone/>
              <a:defRPr sz="6500" b="1" i="0" kern="1200" spc="-100" baseline="0">
                <a:solidFill>
                  <a:srgbClr val="1BFBF9"/>
                </a:solidFill>
                <a:latin typeface="National" panose="020B0504030502020203" pitchFamily="34" charset="77"/>
                <a:ea typeface="+mj-ea"/>
                <a:cs typeface="National" panose="020B0504030502020203" pitchFamily="34" charset="77"/>
              </a:defRPr>
            </a:lvl1pPr>
          </a:lstStyle>
          <a:p>
            <a:pPr lvl="0" algn="l">
              <a:lnSpc>
                <a:spcPct val="100000"/>
              </a:lnSpc>
              <a:spcBef>
                <a:spcPts val="0"/>
              </a:spcBef>
              <a:defRPr/>
            </a:pPr>
            <a:r>
              <a:rPr lang="en-GB" sz="4000" spc="0" dirty="0">
                <a:solidFill>
                  <a:srgbClr val="000000"/>
                </a:solidFill>
              </a:rPr>
              <a:t>Speaker: </a:t>
            </a:r>
            <a:r>
              <a:rPr lang="en-GB" sz="4000" b="0" spc="0" dirty="0">
                <a:solidFill>
                  <a:srgbClr val="000000"/>
                </a:solidFill>
              </a:rPr>
              <a:t>Josie Grainger-</a:t>
            </a:r>
            <a:r>
              <a:rPr lang="en-GB" sz="4000" b="0" spc="0" dirty="0" err="1">
                <a:solidFill>
                  <a:srgbClr val="000000"/>
                </a:solidFill>
              </a:rPr>
              <a:t>Francova</a:t>
            </a:r>
            <a:r>
              <a:rPr lang="en-GB" sz="4000" b="0" spc="0" dirty="0">
                <a:solidFill>
                  <a:srgbClr val="000000"/>
                </a:solidFill>
              </a:rPr>
              <a:t>, Education Director for the Royal Society for Blind Children (RSBC)</a:t>
            </a:r>
          </a:p>
        </p:txBody>
      </p:sp>
      <p:sp>
        <p:nvSpPr>
          <p:cNvPr id="21" name="Title 6">
            <a:extLst>
              <a:ext uri="{FF2B5EF4-FFF2-40B4-BE49-F238E27FC236}">
                <a16:creationId xmlns:a16="http://schemas.microsoft.com/office/drawing/2014/main" id="{454A8DF9-7918-6DE5-36BE-9090B2A35C94}"/>
              </a:ext>
            </a:extLst>
          </p:cNvPr>
          <p:cNvSpPr txBox="1">
            <a:spLocks/>
          </p:cNvSpPr>
          <p:nvPr/>
        </p:nvSpPr>
        <p:spPr>
          <a:xfrm>
            <a:off x="6017553" y="8990166"/>
            <a:ext cx="5356692" cy="2081454"/>
          </a:xfrm>
          <a:prstGeom prst="rect">
            <a:avLst/>
          </a:prstGeom>
        </p:spPr>
        <p:txBody>
          <a:bodyPr vert="horz" lIns="0" tIns="0" rIns="0" bIns="0" rtlCol="0" anchor="t" anchorCtr="0">
            <a:noAutofit/>
          </a:bodyPr>
          <a:lstStyle>
            <a:lvl1pPr algn="ctr" defTabSz="914400" rtl="0" eaLnBrk="1" latinLnBrk="0" hangingPunct="1">
              <a:lnSpc>
                <a:spcPct val="85000"/>
              </a:lnSpc>
              <a:spcBef>
                <a:spcPct val="0"/>
              </a:spcBef>
              <a:buNone/>
              <a:defRPr sz="6500" b="1" i="0" kern="1200" spc="-100" baseline="0">
                <a:solidFill>
                  <a:srgbClr val="1BFBF9"/>
                </a:solidFill>
                <a:latin typeface="National" panose="020B0504030502020203" pitchFamily="34" charset="77"/>
                <a:ea typeface="+mj-ea"/>
                <a:cs typeface="National" panose="020B0504030502020203" pitchFamily="34" charset="77"/>
              </a:defRPr>
            </a:lvl1pPr>
          </a:lstStyle>
          <a:p>
            <a:pPr lvl="0" algn="l">
              <a:lnSpc>
                <a:spcPct val="100000"/>
              </a:lnSpc>
              <a:spcBef>
                <a:spcPts val="0"/>
              </a:spcBef>
              <a:defRPr/>
            </a:pPr>
            <a:r>
              <a:rPr lang="en-GB" sz="4000" spc="0" dirty="0">
                <a:solidFill>
                  <a:srgbClr val="000000"/>
                </a:solidFill>
              </a:rPr>
              <a:t>Speaker: </a:t>
            </a:r>
            <a:r>
              <a:rPr lang="en-GB" sz="4000" b="0" spc="0" dirty="0">
                <a:solidFill>
                  <a:srgbClr val="000000"/>
                </a:solidFill>
              </a:rPr>
              <a:t>Laura Hughes, Founder and CEO of </a:t>
            </a:r>
            <a:r>
              <a:rPr lang="en-GB" sz="4000" b="0" spc="0" dirty="0" err="1">
                <a:solidFill>
                  <a:srgbClr val="000000"/>
                </a:solidFill>
              </a:rPr>
              <a:t>MoorVision</a:t>
            </a:r>
            <a:endParaRPr lang="en-GB" sz="4000" spc="0" dirty="0">
              <a:solidFill>
                <a:srgbClr val="000000"/>
              </a:solidFill>
            </a:endParaRPr>
          </a:p>
        </p:txBody>
      </p:sp>
      <p:sp>
        <p:nvSpPr>
          <p:cNvPr id="22" name="Title 6">
            <a:extLst>
              <a:ext uri="{FF2B5EF4-FFF2-40B4-BE49-F238E27FC236}">
                <a16:creationId xmlns:a16="http://schemas.microsoft.com/office/drawing/2014/main" id="{076CD357-A26D-D6CD-5668-7AF02ACF60FF}"/>
              </a:ext>
            </a:extLst>
          </p:cNvPr>
          <p:cNvSpPr txBox="1">
            <a:spLocks/>
          </p:cNvSpPr>
          <p:nvPr/>
        </p:nvSpPr>
        <p:spPr>
          <a:xfrm>
            <a:off x="16650683" y="8990166"/>
            <a:ext cx="5356692" cy="2081454"/>
          </a:xfrm>
          <a:prstGeom prst="rect">
            <a:avLst/>
          </a:prstGeom>
        </p:spPr>
        <p:txBody>
          <a:bodyPr vert="horz" lIns="0" tIns="0" rIns="0" bIns="0" rtlCol="0" anchor="t" anchorCtr="0">
            <a:noAutofit/>
          </a:bodyPr>
          <a:lstStyle>
            <a:lvl1pPr algn="ctr" defTabSz="914400" rtl="0" eaLnBrk="1" latinLnBrk="0" hangingPunct="1">
              <a:lnSpc>
                <a:spcPct val="85000"/>
              </a:lnSpc>
              <a:spcBef>
                <a:spcPct val="0"/>
              </a:spcBef>
              <a:buNone/>
              <a:defRPr sz="6500" b="1" i="0" kern="1200" spc="-100" baseline="0">
                <a:solidFill>
                  <a:srgbClr val="1BFBF9"/>
                </a:solidFill>
                <a:latin typeface="National" panose="020B0504030502020203" pitchFamily="34" charset="77"/>
                <a:ea typeface="+mj-ea"/>
                <a:cs typeface="National" panose="020B0504030502020203" pitchFamily="34" charset="77"/>
              </a:defRPr>
            </a:lvl1pPr>
          </a:lstStyle>
          <a:p>
            <a:pPr lvl="0" algn="l">
              <a:lnSpc>
                <a:spcPct val="100000"/>
              </a:lnSpc>
              <a:spcBef>
                <a:spcPts val="0"/>
              </a:spcBef>
              <a:defRPr/>
            </a:pPr>
            <a:r>
              <a:rPr lang="en-GB" sz="4000" spc="0" dirty="0">
                <a:solidFill>
                  <a:srgbClr val="000000"/>
                </a:solidFill>
              </a:rPr>
              <a:t>Speaker: </a:t>
            </a:r>
            <a:r>
              <a:rPr lang="en-GB" sz="4000" b="0" spc="0" dirty="0">
                <a:solidFill>
                  <a:srgbClr val="000000"/>
                </a:solidFill>
              </a:rPr>
              <a:t>Gillian Doherty, Co-director of Special Needs Jungle (SNJ)</a:t>
            </a:r>
          </a:p>
        </p:txBody>
      </p:sp>
    </p:spTree>
    <p:extLst>
      <p:ext uri="{BB962C8B-B14F-4D97-AF65-F5344CB8AC3E}">
        <p14:creationId xmlns:p14="http://schemas.microsoft.com/office/powerpoint/2010/main" val="327592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descr="People sitting around a table at Jamie's Farm.&#10;We funded visits to the Farm for young people who are blind and vision impaired. ">
            <a:extLst>
              <a:ext uri="{FF2B5EF4-FFF2-40B4-BE49-F238E27FC236}">
                <a16:creationId xmlns:a16="http://schemas.microsoft.com/office/drawing/2014/main" id="{C70EE436-C653-97B2-CD73-F826AC70BD38}"/>
              </a:ext>
            </a:extLst>
          </p:cNvPr>
          <p:cNvPicPr>
            <a:picLocks noChangeAspect="1"/>
          </p:cNvPicPr>
          <p:nvPr/>
        </p:nvPicPr>
        <p:blipFill>
          <a:blip r:embed="rId3"/>
          <a:srcRect t="7842" b="7842"/>
          <a:stretch>
            <a:fillRect/>
          </a:stretch>
        </p:blipFill>
        <p:spPr>
          <a:xfrm>
            <a:off x="-314" y="-35038"/>
            <a:ext cx="24384000" cy="13716000"/>
          </a:xfrm>
          <a:prstGeom prst="rect">
            <a:avLst/>
          </a:prstGeom>
        </p:spPr>
      </p:pic>
      <p:sp>
        <p:nvSpPr>
          <p:cNvPr id="2" name="Title 1">
            <a:extLst>
              <a:ext uri="{FF2B5EF4-FFF2-40B4-BE49-F238E27FC236}">
                <a16:creationId xmlns:a16="http://schemas.microsoft.com/office/drawing/2014/main" id="{C111309E-4F2F-F0D5-08EE-7B5D136180EF}"/>
              </a:ext>
            </a:extLst>
          </p:cNvPr>
          <p:cNvSpPr>
            <a:spLocks noGrp="1"/>
          </p:cNvSpPr>
          <p:nvPr>
            <p:ph type="title"/>
          </p:nvPr>
        </p:nvSpPr>
        <p:spPr/>
        <p:txBody>
          <a:bodyPr/>
          <a:lstStyle/>
          <a:p>
            <a:r>
              <a:rPr lang="en-GB"/>
              <a:t>Social change</a:t>
            </a:r>
          </a:p>
        </p:txBody>
      </p:sp>
      <p:sp>
        <p:nvSpPr>
          <p:cNvPr id="3" name="Text Placeholder 2">
            <a:extLst>
              <a:ext uri="{FF2B5EF4-FFF2-40B4-BE49-F238E27FC236}">
                <a16:creationId xmlns:a16="http://schemas.microsoft.com/office/drawing/2014/main" id="{4982F132-62CC-3490-666F-8495EE8C3F4A}"/>
              </a:ext>
            </a:extLst>
          </p:cNvPr>
          <p:cNvSpPr>
            <a:spLocks noGrp="1"/>
          </p:cNvSpPr>
          <p:nvPr>
            <p:ph type="body" sz="quarter" idx="14"/>
          </p:nvPr>
        </p:nvSpPr>
        <p:spPr>
          <a:xfrm>
            <a:off x="0" y="-35038"/>
            <a:ext cx="10660952" cy="13716000"/>
          </a:xfrm>
        </p:spPr>
        <p:txBody>
          <a:bodyPr/>
          <a:lstStyle/>
          <a:p>
            <a:endParaRPr lang="en-GB" sz="6600" b="0" dirty="0">
              <a:latin typeface="National" panose="020B0504030502020203" pitchFamily="34" charset="77"/>
              <a:cs typeface="National" panose="020B0504030502020203" pitchFamily="34" charset="77"/>
            </a:endParaRPr>
          </a:p>
          <a:p>
            <a:r>
              <a:rPr lang="en-GB" sz="6600" b="0" dirty="0">
                <a:latin typeface="National" panose="020B0504030502020203" pitchFamily="34" charset="77"/>
                <a:cs typeface="National" panose="020B0504030502020203" pitchFamily="34" charset="77"/>
              </a:rPr>
              <a:t>We fund the </a:t>
            </a:r>
            <a:r>
              <a:rPr lang="en-GB" sz="6600" dirty="0">
                <a:latin typeface="National" panose="020B0504030502020203" pitchFamily="34" charset="77"/>
                <a:cs typeface="National" panose="020B0504030502020203" pitchFamily="34" charset="77"/>
              </a:rPr>
              <a:t>brilliant minds </a:t>
            </a:r>
            <a:r>
              <a:rPr lang="en-GB" sz="6600" b="0" dirty="0">
                <a:latin typeface="National" panose="020B0504030502020203" pitchFamily="34" charset="77"/>
                <a:cs typeface="National" panose="020B0504030502020203" pitchFamily="34" charset="77"/>
              </a:rPr>
              <a:t>and </a:t>
            </a:r>
            <a:r>
              <a:rPr lang="en-GB" sz="6600" dirty="0">
                <a:latin typeface="National" panose="020B0504030502020203" pitchFamily="34" charset="77"/>
                <a:cs typeface="National" panose="020B0504030502020203" pitchFamily="34" charset="77"/>
              </a:rPr>
              <a:t>bright ideas</a:t>
            </a:r>
            <a:r>
              <a:rPr lang="en-GB" sz="6600" b="0" dirty="0">
                <a:latin typeface="National" panose="020B0504030502020203" pitchFamily="34" charset="77"/>
                <a:cs typeface="National" panose="020B0504030502020203" pitchFamily="34" charset="77"/>
              </a:rPr>
              <a:t> that </a:t>
            </a:r>
            <a:r>
              <a:rPr lang="en-GB" sz="6600" dirty="0">
                <a:latin typeface="National" panose="020B0504030502020203" pitchFamily="34" charset="77"/>
                <a:cs typeface="National" panose="020B0504030502020203" pitchFamily="34" charset="77"/>
              </a:rPr>
              <a:t>put change in sight</a:t>
            </a:r>
            <a:r>
              <a:rPr lang="en-GB" sz="6600" b="0" dirty="0">
                <a:latin typeface="National" panose="020B0504030502020203" pitchFamily="34" charset="77"/>
                <a:cs typeface="National" panose="020B0504030502020203" pitchFamily="34" charset="77"/>
              </a:rPr>
              <a:t>. </a:t>
            </a:r>
          </a:p>
        </p:txBody>
      </p:sp>
      <p:pic>
        <p:nvPicPr>
          <p:cNvPr id="5" name="Picture 4" descr="A white text on a black background&#10;&#10;AI-generated content may be incorrect.">
            <a:extLst>
              <a:ext uri="{FF2B5EF4-FFF2-40B4-BE49-F238E27FC236}">
                <a16:creationId xmlns:a16="http://schemas.microsoft.com/office/drawing/2014/main" id="{1DD7E5F7-7CD0-0563-DD56-E4B0DE53C48E}"/>
              </a:ext>
            </a:extLst>
          </p:cNvPr>
          <p:cNvPicPr>
            <a:picLocks noChangeAspect="1"/>
          </p:cNvPicPr>
          <p:nvPr/>
        </p:nvPicPr>
        <p:blipFill>
          <a:blip r:embed="rId4"/>
          <a:stretch>
            <a:fillRect/>
          </a:stretch>
        </p:blipFill>
        <p:spPr>
          <a:xfrm>
            <a:off x="207297" y="353671"/>
            <a:ext cx="3963951" cy="3125510"/>
          </a:xfrm>
          <a:prstGeom prst="rect">
            <a:avLst/>
          </a:prstGeom>
        </p:spPr>
      </p:pic>
    </p:spTree>
    <p:extLst>
      <p:ext uri="{BB962C8B-B14F-4D97-AF65-F5344CB8AC3E}">
        <p14:creationId xmlns:p14="http://schemas.microsoft.com/office/powerpoint/2010/main" val="52921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8F3C47-CDFE-6110-2BF1-7446DDC04C03}"/>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B49AC20-BEA3-7CAB-3DCB-206D15342EDB}"/>
              </a:ext>
            </a:extLst>
          </p:cNvPr>
          <p:cNvSpPr>
            <a:spLocks noGrp="1"/>
          </p:cNvSpPr>
          <p:nvPr>
            <p:ph type="ftr" sz="quarter" idx="11"/>
          </p:nvPr>
        </p:nvSpPr>
        <p:spPr/>
        <p:txBody>
          <a:bodyPr/>
          <a:lstStyle/>
          <a:p>
            <a:r>
              <a:rPr lang="en-GB"/>
              <a:t>© [New name] 2024</a:t>
            </a:r>
          </a:p>
        </p:txBody>
      </p:sp>
      <p:sp>
        <p:nvSpPr>
          <p:cNvPr id="4" name="Slide Number Placeholder 3">
            <a:extLst>
              <a:ext uri="{FF2B5EF4-FFF2-40B4-BE49-F238E27FC236}">
                <a16:creationId xmlns:a16="http://schemas.microsoft.com/office/drawing/2014/main" id="{FCBB9076-60E7-D173-AB48-8A506C789ABB}"/>
              </a:ext>
            </a:extLst>
          </p:cNvPr>
          <p:cNvSpPr>
            <a:spLocks noGrp="1"/>
          </p:cNvSpPr>
          <p:nvPr>
            <p:ph type="sldNum" sz="quarter" idx="12"/>
          </p:nvPr>
        </p:nvSpPr>
        <p:spPr/>
        <p:txBody>
          <a:bodyPr/>
          <a:lstStyle/>
          <a:p>
            <a:fld id="{0B868178-02AE-42FC-958D-6B8F13B60175}" type="slidenum">
              <a:rPr lang="en-GB" smtClean="0"/>
              <a:pPr/>
              <a:t>5</a:t>
            </a:fld>
            <a:endParaRPr lang="en-GB"/>
          </a:p>
        </p:txBody>
      </p:sp>
      <p:sp>
        <p:nvSpPr>
          <p:cNvPr id="12" name="Title 6">
            <a:extLst>
              <a:ext uri="{FF2B5EF4-FFF2-40B4-BE49-F238E27FC236}">
                <a16:creationId xmlns:a16="http://schemas.microsoft.com/office/drawing/2014/main" id="{CD48A0EE-8E9F-AD6B-319D-43B30CE329D5}"/>
              </a:ext>
            </a:extLst>
          </p:cNvPr>
          <p:cNvSpPr>
            <a:spLocks noGrp="1"/>
          </p:cNvSpPr>
          <p:nvPr>
            <p:ph type="title"/>
          </p:nvPr>
        </p:nvSpPr>
        <p:spPr>
          <a:xfrm>
            <a:off x="936313" y="1046550"/>
            <a:ext cx="8943668" cy="782250"/>
          </a:xfrm>
        </p:spPr>
        <p:txBody>
          <a:bodyPr/>
          <a:lstStyle/>
          <a:p>
            <a:pPr algn="l"/>
            <a:r>
              <a:rPr lang="en-GB" dirty="0">
                <a:solidFill>
                  <a:schemeClr val="tx1"/>
                </a:solidFill>
              </a:rPr>
              <a:t>Panel Discussion</a:t>
            </a:r>
          </a:p>
        </p:txBody>
      </p:sp>
      <p:pic>
        <p:nvPicPr>
          <p:cNvPr id="13" name="Picture 12">
            <a:extLst>
              <a:ext uri="{FF2B5EF4-FFF2-40B4-BE49-F238E27FC236}">
                <a16:creationId xmlns:a16="http://schemas.microsoft.com/office/drawing/2014/main" id="{06A0783B-34D3-ABF9-4ABA-EC344CA744CE}"/>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1476993" y="3032958"/>
            <a:ext cx="4114974" cy="4114974"/>
          </a:xfrm>
          <a:prstGeom prst="ellipse">
            <a:avLst/>
          </a:prstGeom>
        </p:spPr>
      </p:pic>
      <p:pic>
        <p:nvPicPr>
          <p:cNvPr id="16" name="Picture 15">
            <a:extLst>
              <a:ext uri="{FF2B5EF4-FFF2-40B4-BE49-F238E27FC236}">
                <a16:creationId xmlns:a16="http://schemas.microsoft.com/office/drawing/2014/main" id="{97C461A1-FA01-015E-2FD9-65EAD4F442A4}"/>
              </a:ext>
              <a:ext uri="{C183D7F6-B498-43B3-948B-1728B52AA6E4}">
                <adec:decorative xmlns:adec="http://schemas.microsoft.com/office/drawing/2017/decorative" val="0"/>
              </a:ext>
            </a:extLst>
          </p:cNvPr>
          <p:cNvPicPr>
            <a:picLocks noChangeAspect="1"/>
          </p:cNvPicPr>
          <p:nvPr/>
        </p:nvPicPr>
        <p:blipFill>
          <a:blip r:embed="rId4"/>
          <a:srcRect t="156" b="156"/>
          <a:stretch/>
        </p:blipFill>
        <p:spPr>
          <a:xfrm>
            <a:off x="6584251" y="6346535"/>
            <a:ext cx="4114974" cy="4114974"/>
          </a:xfrm>
          <a:prstGeom prst="ellipse">
            <a:avLst/>
          </a:prstGeom>
        </p:spPr>
      </p:pic>
      <p:pic>
        <p:nvPicPr>
          <p:cNvPr id="17" name="Picture 16">
            <a:extLst>
              <a:ext uri="{FF2B5EF4-FFF2-40B4-BE49-F238E27FC236}">
                <a16:creationId xmlns:a16="http://schemas.microsoft.com/office/drawing/2014/main" id="{549FEBE2-9A62-F716-4D25-3570AABF1679}"/>
              </a:ext>
              <a:ext uri="{C183D7F6-B498-43B3-948B-1728B52AA6E4}">
                <adec:decorative xmlns:adec="http://schemas.microsoft.com/office/drawing/2017/decorative" val="0"/>
              </a:ext>
            </a:extLst>
          </p:cNvPr>
          <p:cNvPicPr>
            <a:picLocks noChangeAspect="1"/>
          </p:cNvPicPr>
          <p:nvPr/>
        </p:nvPicPr>
        <p:blipFill>
          <a:blip r:embed="rId5"/>
          <a:srcRect l="26705" t="6818" r="26705" b="23295"/>
          <a:stretch>
            <a:fillRect/>
          </a:stretch>
        </p:blipFill>
        <p:spPr>
          <a:xfrm>
            <a:off x="12191999" y="3032958"/>
            <a:ext cx="4114974" cy="4114974"/>
          </a:xfrm>
          <a:prstGeom prst="ellipse">
            <a:avLst/>
          </a:prstGeom>
        </p:spPr>
      </p:pic>
      <p:pic>
        <p:nvPicPr>
          <p:cNvPr id="18" name="Picture 17">
            <a:extLst>
              <a:ext uri="{FF2B5EF4-FFF2-40B4-BE49-F238E27FC236}">
                <a16:creationId xmlns:a16="http://schemas.microsoft.com/office/drawing/2014/main" id="{48280F96-7C66-23C3-D166-5B4B337612BD}"/>
              </a:ext>
              <a:ext uri="{C183D7F6-B498-43B3-948B-1728B52AA6E4}">
                <adec:decorative xmlns:adec="http://schemas.microsoft.com/office/drawing/2017/decorative" val="0"/>
              </a:ext>
            </a:extLst>
          </p:cNvPr>
          <p:cNvPicPr>
            <a:picLocks noChangeAspect="1"/>
          </p:cNvPicPr>
          <p:nvPr/>
        </p:nvPicPr>
        <p:blipFill>
          <a:blip r:embed="rId6"/>
          <a:srcRect t="3066" b="21264"/>
          <a:stretch>
            <a:fillRect/>
          </a:stretch>
        </p:blipFill>
        <p:spPr>
          <a:xfrm>
            <a:off x="18102146" y="6346535"/>
            <a:ext cx="4114974" cy="4114974"/>
          </a:xfrm>
          <a:prstGeom prst="ellipse">
            <a:avLst/>
          </a:prstGeom>
        </p:spPr>
      </p:pic>
    </p:spTree>
    <p:extLst>
      <p:ext uri="{BB962C8B-B14F-4D97-AF65-F5344CB8AC3E}">
        <p14:creationId xmlns:p14="http://schemas.microsoft.com/office/powerpoint/2010/main" val="209908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FB14F-B299-9CA9-F1F7-4404D68D8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EB713-2DF4-A1E8-92F6-3400080EDD17}"/>
              </a:ext>
            </a:extLst>
          </p:cNvPr>
          <p:cNvSpPr>
            <a:spLocks noGrp="1"/>
          </p:cNvSpPr>
          <p:nvPr>
            <p:ph type="title"/>
          </p:nvPr>
        </p:nvSpPr>
        <p:spPr>
          <a:xfrm>
            <a:off x="935999" y="935038"/>
            <a:ext cx="22511375" cy="1584962"/>
          </a:xfrm>
        </p:spPr>
        <p:txBody>
          <a:bodyPr anchor="t">
            <a:normAutofit/>
          </a:bodyPr>
          <a:lstStyle/>
          <a:p>
            <a:r>
              <a:rPr lang="en-GB" dirty="0"/>
              <a:t>Q &amp; A</a:t>
            </a:r>
          </a:p>
        </p:txBody>
      </p:sp>
      <p:pic>
        <p:nvPicPr>
          <p:cNvPr id="7" name="Content Placeholder 6" descr="A light up sign with lights in the shape of a question mark. &#10;">
            <a:extLst>
              <a:ext uri="{FF2B5EF4-FFF2-40B4-BE49-F238E27FC236}">
                <a16:creationId xmlns:a16="http://schemas.microsoft.com/office/drawing/2014/main" id="{671E4A78-739C-ABB6-1A64-BFB04BF89BA6}"/>
              </a:ext>
            </a:extLst>
          </p:cNvPr>
          <p:cNvPicPr>
            <a:picLocks noGrp="1" noChangeAspect="1"/>
          </p:cNvPicPr>
          <p:nvPr>
            <p:ph idx="1"/>
          </p:nvPr>
        </p:nvPicPr>
        <p:blipFill>
          <a:blip r:embed="rId2"/>
          <a:srcRect t="36194" r="-1" b="26224"/>
          <a:stretch/>
        </p:blipFill>
        <p:spPr>
          <a:xfrm>
            <a:off x="935999" y="3419475"/>
            <a:ext cx="22511375" cy="8460000"/>
          </a:xfrm>
          <a:noFill/>
        </p:spPr>
      </p:pic>
      <p:sp>
        <p:nvSpPr>
          <p:cNvPr id="4" name="Footer Placeholder 3">
            <a:extLst>
              <a:ext uri="{FF2B5EF4-FFF2-40B4-BE49-F238E27FC236}">
                <a16:creationId xmlns:a16="http://schemas.microsoft.com/office/drawing/2014/main" id="{E15075E0-0F73-D5EB-6EAD-18F67DB4D039}"/>
              </a:ext>
            </a:extLst>
          </p:cNvPr>
          <p:cNvSpPr>
            <a:spLocks noGrp="1"/>
          </p:cNvSpPr>
          <p:nvPr>
            <p:ph type="ftr" sz="quarter" idx="11"/>
          </p:nvPr>
        </p:nvSpPr>
        <p:spPr>
          <a:xfrm>
            <a:off x="935999" y="12960000"/>
            <a:ext cx="7166601" cy="288000"/>
          </a:xfrm>
        </p:spPr>
        <p:txBody>
          <a:bodyPr anchor="b">
            <a:normAutofit/>
          </a:bodyPr>
          <a:lstStyle/>
          <a:p>
            <a:pPr>
              <a:spcAft>
                <a:spcPts val="600"/>
              </a:spcAft>
            </a:pPr>
            <a:r>
              <a:rPr lang="en-GB" noProof="0"/>
              <a:t>© Fight for Sight 2024</a:t>
            </a:r>
          </a:p>
        </p:txBody>
      </p:sp>
      <p:sp>
        <p:nvSpPr>
          <p:cNvPr id="5" name="Slide Number Placeholder 4">
            <a:extLst>
              <a:ext uri="{FF2B5EF4-FFF2-40B4-BE49-F238E27FC236}">
                <a16:creationId xmlns:a16="http://schemas.microsoft.com/office/drawing/2014/main" id="{AA2E2A73-B123-BD04-070F-AAC9D69B8394}"/>
              </a:ext>
            </a:extLst>
          </p:cNvPr>
          <p:cNvSpPr>
            <a:spLocks noGrp="1"/>
          </p:cNvSpPr>
          <p:nvPr>
            <p:ph type="sldNum" sz="quarter" idx="12"/>
          </p:nvPr>
        </p:nvSpPr>
        <p:spPr>
          <a:xfrm>
            <a:off x="22007375" y="12942000"/>
            <a:ext cx="1440000" cy="360000"/>
          </a:xfrm>
        </p:spPr>
        <p:txBody>
          <a:bodyPr anchor="b">
            <a:normAutofit/>
          </a:bodyPr>
          <a:lstStyle/>
          <a:p>
            <a:pPr>
              <a:lnSpc>
                <a:spcPct val="90000"/>
              </a:lnSpc>
              <a:spcAft>
                <a:spcPts val="600"/>
              </a:spcAft>
            </a:pPr>
            <a:fld id="{0B868178-02AE-42FC-958D-6B8F13B60175}" type="slidenum">
              <a:rPr lang="en-GB" noProof="0" smtClean="0"/>
              <a:pPr>
                <a:lnSpc>
                  <a:spcPct val="90000"/>
                </a:lnSpc>
                <a:spcAft>
                  <a:spcPts val="600"/>
                </a:spcAft>
              </a:pPr>
              <a:t>6</a:t>
            </a:fld>
            <a:endParaRPr lang="en-GB" noProof="0"/>
          </a:p>
        </p:txBody>
      </p:sp>
    </p:spTree>
    <p:extLst>
      <p:ext uri="{BB962C8B-B14F-4D97-AF65-F5344CB8AC3E}">
        <p14:creationId xmlns:p14="http://schemas.microsoft.com/office/powerpoint/2010/main" val="44509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189EB-8651-6B68-3FB9-63611484F7F6}"/>
              </a:ext>
            </a:extLst>
          </p:cNvPr>
          <p:cNvSpPr>
            <a:spLocks noGrp="1"/>
          </p:cNvSpPr>
          <p:nvPr>
            <p:ph type="title"/>
          </p:nvPr>
        </p:nvSpPr>
        <p:spPr/>
        <p:txBody>
          <a:bodyPr/>
          <a:lstStyle/>
          <a:p>
            <a:r>
              <a:rPr lang="en-GB" dirty="0"/>
              <a:t>Useful resources</a:t>
            </a:r>
          </a:p>
        </p:txBody>
      </p:sp>
      <p:sp>
        <p:nvSpPr>
          <p:cNvPr id="3" name="Content Placeholder 2">
            <a:extLst>
              <a:ext uri="{FF2B5EF4-FFF2-40B4-BE49-F238E27FC236}">
                <a16:creationId xmlns:a16="http://schemas.microsoft.com/office/drawing/2014/main" id="{A037DC8A-FDF9-0855-3744-F19F7D3D5E61}"/>
              </a:ext>
            </a:extLst>
          </p:cNvPr>
          <p:cNvSpPr>
            <a:spLocks noGrp="1"/>
          </p:cNvSpPr>
          <p:nvPr>
            <p:ph idx="1"/>
          </p:nvPr>
        </p:nvSpPr>
        <p:spPr/>
        <p:txBody>
          <a:bodyPr/>
          <a:lstStyle/>
          <a:p>
            <a:pPr marL="571500" indent="-571500">
              <a:buFont typeface="Arial" panose="020B0604020202020204" pitchFamily="34" charset="0"/>
              <a:buChar char="•"/>
            </a:pPr>
            <a:r>
              <a:rPr lang="en-GB" sz="4800" dirty="0">
                <a:hlinkClick r:id="rId3"/>
              </a:rPr>
              <a:t>Read about </a:t>
            </a:r>
            <a:r>
              <a:rPr lang="en-GB" sz="4800" dirty="0" err="1">
                <a:hlinkClick r:id="rId3"/>
              </a:rPr>
              <a:t>MoorVision’s</a:t>
            </a:r>
            <a:r>
              <a:rPr lang="en-GB" sz="4800" dirty="0">
                <a:hlinkClick r:id="rId3"/>
              </a:rPr>
              <a:t> work</a:t>
            </a:r>
            <a:endParaRPr lang="en-GB" sz="4800" dirty="0"/>
          </a:p>
          <a:p>
            <a:pPr marL="571500" indent="-571500">
              <a:buFont typeface="Arial" panose="020B0604020202020204" pitchFamily="34" charset="0"/>
              <a:buChar char="•"/>
            </a:pPr>
            <a:r>
              <a:rPr lang="en-GB" sz="4800" dirty="0">
                <a:hlinkClick r:id="rId4"/>
              </a:rPr>
              <a:t>Find out more about </a:t>
            </a:r>
            <a:r>
              <a:rPr lang="en-GB" sz="4800" dirty="0" err="1">
                <a:hlinkClick r:id="rId4"/>
              </a:rPr>
              <a:t>MoorVision</a:t>
            </a:r>
            <a:endParaRPr lang="en-GB" sz="4800" dirty="0"/>
          </a:p>
          <a:p>
            <a:pPr marL="571500" indent="-571500">
              <a:buFont typeface="Arial" panose="020B0604020202020204" pitchFamily="34" charset="0"/>
              <a:buChar char="•"/>
            </a:pPr>
            <a:r>
              <a:rPr lang="en-GB" sz="4800" dirty="0">
                <a:hlinkClick r:id="rId5"/>
              </a:rPr>
              <a:t>Find out more about RSBC</a:t>
            </a:r>
            <a:endParaRPr lang="en-GB" sz="4800" dirty="0"/>
          </a:p>
          <a:p>
            <a:pPr marL="571500" indent="-571500">
              <a:buFont typeface="Arial" panose="020B0604020202020204" pitchFamily="34" charset="0"/>
              <a:buChar char="•"/>
            </a:pPr>
            <a:r>
              <a:rPr lang="en-GB" sz="4800" dirty="0">
                <a:hlinkClick r:id="rId6"/>
              </a:rPr>
              <a:t>Find out more about Special Needs Jungle</a:t>
            </a:r>
            <a:endParaRPr lang="en-GB" sz="4800" dirty="0"/>
          </a:p>
          <a:p>
            <a:pPr marL="571500" indent="-571500">
              <a:buFont typeface="Arial" panose="020B0604020202020204" pitchFamily="34" charset="0"/>
              <a:buChar char="•"/>
            </a:pPr>
            <a:r>
              <a:rPr lang="en-GB" sz="4800" dirty="0">
                <a:hlinkClick r:id="rId7"/>
              </a:rPr>
              <a:t>Fundraise for us through your steps – Summit for Sight</a:t>
            </a:r>
            <a:endParaRPr lang="en-GB" sz="4800" dirty="0"/>
          </a:p>
          <a:p>
            <a:pPr marL="571500" indent="-571500">
              <a:buFont typeface="Arial" panose="020B0604020202020204" pitchFamily="34" charset="0"/>
              <a:buChar char="•"/>
            </a:pPr>
            <a:r>
              <a:rPr lang="en-GB" sz="4800" dirty="0"/>
              <a:t>Discover more about our </a:t>
            </a:r>
            <a:r>
              <a:rPr lang="en-GB" sz="4800" dirty="0">
                <a:hlinkClick r:id="rId8"/>
              </a:rPr>
              <a:t>social change funding</a:t>
            </a:r>
            <a:endParaRPr lang="en-GB" sz="4800" dirty="0"/>
          </a:p>
          <a:p>
            <a:pPr marL="571500" indent="-571500">
              <a:buFont typeface="Arial" panose="020B0604020202020204" pitchFamily="34" charset="0"/>
              <a:buChar char="•"/>
            </a:pPr>
            <a:r>
              <a:rPr lang="en-GB" sz="4800" dirty="0"/>
              <a:t>Find out more about the </a:t>
            </a:r>
            <a:r>
              <a:rPr lang="en-GB" sz="4800" dirty="0">
                <a:hlinkClick r:id="rId9"/>
              </a:rPr>
              <a:t>projects we fund </a:t>
            </a:r>
            <a:endParaRPr lang="en-GB" sz="4800" dirty="0"/>
          </a:p>
          <a:p>
            <a:pPr marL="571500" indent="-571500">
              <a:buFont typeface="Arial" panose="020B0604020202020204" pitchFamily="34" charset="0"/>
              <a:buChar char="•"/>
            </a:pPr>
            <a:r>
              <a:rPr lang="en-GB" sz="4800" dirty="0">
                <a:hlinkClick r:id="rId10"/>
              </a:rPr>
              <a:t>Please donate and help us fund more scientific research</a:t>
            </a:r>
            <a:endParaRPr lang="en-GB" sz="4800" dirty="0"/>
          </a:p>
        </p:txBody>
      </p:sp>
      <p:sp>
        <p:nvSpPr>
          <p:cNvPr id="4" name="Footer Placeholder 3">
            <a:extLst>
              <a:ext uri="{FF2B5EF4-FFF2-40B4-BE49-F238E27FC236}">
                <a16:creationId xmlns:a16="http://schemas.microsoft.com/office/drawing/2014/main" id="{CED87C49-7D75-8486-0812-26E55CA3CD3A}"/>
              </a:ext>
            </a:extLst>
          </p:cNvPr>
          <p:cNvSpPr>
            <a:spLocks noGrp="1"/>
          </p:cNvSpPr>
          <p:nvPr>
            <p:ph type="ftr" sz="quarter" idx="11"/>
          </p:nvPr>
        </p:nvSpPr>
        <p:spPr/>
        <p:txBody>
          <a:bodyPr/>
          <a:lstStyle/>
          <a:p>
            <a:r>
              <a:rPr lang="en-GB" noProof="0"/>
              <a:t>© Fight for Sight 2024</a:t>
            </a:r>
          </a:p>
        </p:txBody>
      </p:sp>
      <p:sp>
        <p:nvSpPr>
          <p:cNvPr id="5" name="Slide Number Placeholder 4">
            <a:extLst>
              <a:ext uri="{FF2B5EF4-FFF2-40B4-BE49-F238E27FC236}">
                <a16:creationId xmlns:a16="http://schemas.microsoft.com/office/drawing/2014/main" id="{453D5F84-691F-6CD6-7FB9-E47C2773054D}"/>
              </a:ext>
            </a:extLst>
          </p:cNvPr>
          <p:cNvSpPr>
            <a:spLocks noGrp="1"/>
          </p:cNvSpPr>
          <p:nvPr>
            <p:ph type="sldNum" sz="quarter" idx="12"/>
          </p:nvPr>
        </p:nvSpPr>
        <p:spPr/>
        <p:txBody>
          <a:bodyPr/>
          <a:lstStyle/>
          <a:p>
            <a:fld id="{0B868178-02AE-42FC-958D-6B8F13B60175}" type="slidenum">
              <a:rPr lang="en-GB" noProof="0" smtClean="0"/>
              <a:pPr/>
              <a:t>7</a:t>
            </a:fld>
            <a:endParaRPr lang="en-GB" noProof="0"/>
          </a:p>
        </p:txBody>
      </p:sp>
    </p:spTree>
    <p:extLst>
      <p:ext uri="{BB962C8B-B14F-4D97-AF65-F5344CB8AC3E}">
        <p14:creationId xmlns:p14="http://schemas.microsoft.com/office/powerpoint/2010/main" val="385156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F63AC-E5CC-2E09-10AF-0BE6D4B297F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430D5DE-EAE2-B9F4-E0D7-203A47DB5F8E}"/>
              </a:ext>
            </a:extLst>
          </p:cNvPr>
          <p:cNvSpPr>
            <a:spLocks noGrp="1"/>
          </p:cNvSpPr>
          <p:nvPr>
            <p:ph type="title"/>
          </p:nvPr>
        </p:nvSpPr>
        <p:spPr/>
        <p:txBody>
          <a:bodyPr/>
          <a:lstStyle/>
          <a:p>
            <a:r>
              <a:rPr lang="en-GB" dirty="0"/>
              <a:t>Fight for Sight Presents: Our next webinar</a:t>
            </a:r>
          </a:p>
        </p:txBody>
      </p:sp>
      <p:sp>
        <p:nvSpPr>
          <p:cNvPr id="8" name="Content Placeholder 7">
            <a:extLst>
              <a:ext uri="{FF2B5EF4-FFF2-40B4-BE49-F238E27FC236}">
                <a16:creationId xmlns:a16="http://schemas.microsoft.com/office/drawing/2014/main" id="{E373716F-EB7A-3A82-8E2D-CC8E598752B6}"/>
              </a:ext>
            </a:extLst>
          </p:cNvPr>
          <p:cNvSpPr>
            <a:spLocks noGrp="1"/>
          </p:cNvSpPr>
          <p:nvPr>
            <p:ph idx="1"/>
          </p:nvPr>
        </p:nvSpPr>
        <p:spPr>
          <a:xfrm>
            <a:off x="935999" y="2520000"/>
            <a:ext cx="22511375" cy="9359475"/>
          </a:xfrm>
        </p:spPr>
        <p:txBody>
          <a:bodyPr/>
          <a:lstStyle/>
          <a:p>
            <a:r>
              <a:rPr lang="en-GB" sz="4800" dirty="0">
                <a:latin typeface="National" panose="020B0504030502020203"/>
              </a:rPr>
              <a:t>Building mentorship opportunities in vision research</a:t>
            </a:r>
          </a:p>
          <a:p>
            <a:r>
              <a:rPr lang="en-GB" sz="2800" dirty="0">
                <a:latin typeface="National" panose="020B0504030502020203"/>
              </a:rPr>
              <a:t> </a:t>
            </a:r>
          </a:p>
          <a:p>
            <a:r>
              <a:rPr lang="en-GB" sz="3600" dirty="0">
                <a:latin typeface="National" panose="020B0504030502020203"/>
              </a:rPr>
              <a:t>Wednesday 21</a:t>
            </a:r>
            <a:r>
              <a:rPr lang="en-GB" sz="3600" baseline="30000" dirty="0">
                <a:latin typeface="National" panose="020B0504030502020203"/>
              </a:rPr>
              <a:t>st</a:t>
            </a:r>
            <a:r>
              <a:rPr lang="en-GB" sz="3600" dirty="0">
                <a:latin typeface="National" panose="020B0504030502020203"/>
              </a:rPr>
              <a:t> January 2026 at 12:00-13:00.</a:t>
            </a:r>
          </a:p>
          <a:p>
            <a:endParaRPr lang="en-GB" sz="3600" b="1" u="sng" dirty="0">
              <a:solidFill>
                <a:srgbClr val="467886"/>
              </a:solidFill>
              <a:effectLst/>
              <a:latin typeface="National" panose="020B0504030502020203"/>
              <a:ea typeface="Aptos" panose="020B0004020202020204" pitchFamily="34" charset="0"/>
              <a:cs typeface="Aptos" panose="020B0004020202020204" pitchFamily="34" charset="0"/>
              <a:hlinkClick r:id="rId2"/>
            </a:endParaRPr>
          </a:p>
          <a:p>
            <a:r>
              <a:rPr lang="en-GB" sz="3600" b="1" u="sng" dirty="0">
                <a:solidFill>
                  <a:srgbClr val="467886"/>
                </a:solidFill>
                <a:effectLst/>
                <a:latin typeface="National" panose="020B0504030502020203"/>
                <a:ea typeface="Aptos" panose="020B0004020202020204" pitchFamily="34" charset="0"/>
                <a:cs typeface="Aptos" panose="020B0004020202020204" pitchFamily="34" charset="0"/>
                <a:hlinkClick r:id="rId3"/>
              </a:rPr>
              <a:t>Register here</a:t>
            </a:r>
            <a:endParaRPr lang="en-GB" sz="3600" dirty="0">
              <a:effectLst/>
              <a:latin typeface="National" panose="020B0504030502020203"/>
              <a:ea typeface="Aptos" panose="020B0004020202020204" pitchFamily="34" charset="0"/>
              <a:cs typeface="Aptos" panose="020B0004020202020204" pitchFamily="34" charset="0"/>
            </a:endParaRPr>
          </a:p>
          <a:p>
            <a:r>
              <a:rPr lang="en-GB" sz="2800" dirty="0">
                <a:effectLst/>
                <a:latin typeface="Aptos" panose="020B0004020202020204" pitchFamily="34" charset="0"/>
                <a:ea typeface="Aptos" panose="020B0004020202020204" pitchFamily="34" charset="0"/>
                <a:cs typeface="Aptos" panose="020B0004020202020204" pitchFamily="34" charset="0"/>
              </a:rPr>
              <a:t> </a:t>
            </a:r>
          </a:p>
          <a:p>
            <a:r>
              <a:rPr lang="en-GB" sz="3600" b="0" dirty="0"/>
              <a:t>Good mentorship is essential for building the next generation of vision researchers. Eye research is an underfunded area; in 2018, just over 1.5 percent (£24 million) of the £1.4 billion that UK Research and Innovation, government and other public bodies invested in medical research was for eye research. This lack of funding means it is hard to get the brilliant minds we need into the field. That's why Fight for Sight offers two mentorship opportunities: our </a:t>
            </a:r>
            <a:r>
              <a:rPr lang="en-GB" sz="3600" b="0" dirty="0">
                <a:hlinkClick r:id="rId4" tooltip="UK Vision Research Network Doctoral Training Programme"/>
              </a:rPr>
              <a:t>UK Vision Research Network Doctoral Training Programme</a:t>
            </a:r>
            <a:r>
              <a:rPr lang="en-GB" sz="3600" b="0" dirty="0"/>
              <a:t>, and our competitive </a:t>
            </a:r>
            <a:r>
              <a:rPr lang="en-GB" sz="3600" b="0" dirty="0">
                <a:hlinkClick r:id="rId5" tooltip="PhD studentships"/>
              </a:rPr>
              <a:t>PhD Studentships</a:t>
            </a:r>
            <a:r>
              <a:rPr lang="en-GB" sz="3600" b="0" dirty="0"/>
              <a:t>.</a:t>
            </a:r>
          </a:p>
          <a:p>
            <a:endParaRPr lang="en-GB" sz="3600" b="0" dirty="0"/>
          </a:p>
          <a:p>
            <a:r>
              <a:rPr lang="en-GB" sz="3600" b="0" dirty="0"/>
              <a:t>In this webinar we'll be hosting Professor Marcela Votruba from Cardiff University and Dr Monika Winter from Northumbria University, to discuss their perspectives on the importance of mentorship across different research career stages.</a:t>
            </a:r>
          </a:p>
          <a:p>
            <a:r>
              <a:rPr lang="en-GB" sz="3600" b="0" dirty="0"/>
              <a:t> </a:t>
            </a:r>
          </a:p>
          <a:p>
            <a:r>
              <a:rPr lang="en-GB" sz="3600" b="0" dirty="0">
                <a:solidFill>
                  <a:srgbClr val="1C1836"/>
                </a:solidFill>
                <a:latin typeface="National" panose="020B0504030502020203"/>
              </a:rPr>
              <a:t> </a:t>
            </a:r>
          </a:p>
          <a:p>
            <a:endParaRPr lang="en-GB" sz="3600" dirty="0"/>
          </a:p>
        </p:txBody>
      </p:sp>
      <p:sp>
        <p:nvSpPr>
          <p:cNvPr id="3" name="Footer Placeholder 2">
            <a:extLst>
              <a:ext uri="{FF2B5EF4-FFF2-40B4-BE49-F238E27FC236}">
                <a16:creationId xmlns:a16="http://schemas.microsoft.com/office/drawing/2014/main" id="{691207B0-C456-2326-BE4C-02F7F62B9981}"/>
              </a:ext>
            </a:extLst>
          </p:cNvPr>
          <p:cNvSpPr>
            <a:spLocks noGrp="1"/>
          </p:cNvSpPr>
          <p:nvPr>
            <p:ph type="ftr" sz="quarter" idx="11"/>
          </p:nvPr>
        </p:nvSpPr>
        <p:spPr/>
        <p:txBody>
          <a:bodyPr/>
          <a:lstStyle/>
          <a:p>
            <a:r>
              <a:rPr lang="en-GB" dirty="0"/>
              <a:t>Fight for Sight </a:t>
            </a:r>
          </a:p>
        </p:txBody>
      </p:sp>
      <p:sp>
        <p:nvSpPr>
          <p:cNvPr id="4" name="Slide Number Placeholder 3">
            <a:extLst>
              <a:ext uri="{FF2B5EF4-FFF2-40B4-BE49-F238E27FC236}">
                <a16:creationId xmlns:a16="http://schemas.microsoft.com/office/drawing/2014/main" id="{827B7433-CEE5-6090-45D9-3017EB6960DE}"/>
              </a:ext>
            </a:extLst>
          </p:cNvPr>
          <p:cNvSpPr>
            <a:spLocks noGrp="1"/>
          </p:cNvSpPr>
          <p:nvPr>
            <p:ph type="sldNum" sz="quarter" idx="12"/>
          </p:nvPr>
        </p:nvSpPr>
        <p:spPr/>
        <p:txBody>
          <a:bodyPr/>
          <a:lstStyle/>
          <a:p>
            <a:fld id="{0B868178-02AE-42FC-958D-6B8F13B60175}" type="slidenum">
              <a:rPr lang="en-GB" smtClean="0"/>
              <a:pPr/>
              <a:t>8</a:t>
            </a:fld>
            <a:endParaRPr lang="en-GB" dirty="0"/>
          </a:p>
        </p:txBody>
      </p:sp>
    </p:spTree>
    <p:extLst>
      <p:ext uri="{BB962C8B-B14F-4D97-AF65-F5344CB8AC3E}">
        <p14:creationId xmlns:p14="http://schemas.microsoft.com/office/powerpoint/2010/main" val="20581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304B7-1F94-D876-444A-6ED03026935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5D56270-EC6A-2E9B-165F-C4E9EA613A7F}"/>
              </a:ext>
            </a:extLst>
          </p:cNvPr>
          <p:cNvSpPr>
            <a:spLocks noGrp="1"/>
          </p:cNvSpPr>
          <p:nvPr>
            <p:ph type="title"/>
          </p:nvPr>
        </p:nvSpPr>
        <p:spPr/>
        <p:txBody>
          <a:bodyPr/>
          <a:lstStyle/>
          <a:p>
            <a:r>
              <a:rPr lang="en-GB" dirty="0"/>
              <a:t>Fight for Sight Presents: Our next social change webinar</a:t>
            </a:r>
          </a:p>
        </p:txBody>
      </p:sp>
      <p:sp>
        <p:nvSpPr>
          <p:cNvPr id="8" name="Content Placeholder 7">
            <a:extLst>
              <a:ext uri="{FF2B5EF4-FFF2-40B4-BE49-F238E27FC236}">
                <a16:creationId xmlns:a16="http://schemas.microsoft.com/office/drawing/2014/main" id="{1AFF5075-81D8-F7FD-2E75-1F2A51D2AC21}"/>
              </a:ext>
            </a:extLst>
          </p:cNvPr>
          <p:cNvSpPr>
            <a:spLocks noGrp="1"/>
          </p:cNvSpPr>
          <p:nvPr>
            <p:ph idx="1"/>
          </p:nvPr>
        </p:nvSpPr>
        <p:spPr>
          <a:xfrm>
            <a:off x="935999" y="2571120"/>
            <a:ext cx="22511375" cy="9359475"/>
          </a:xfrm>
        </p:spPr>
        <p:txBody>
          <a:bodyPr/>
          <a:lstStyle/>
          <a:p>
            <a:r>
              <a:rPr lang="en-GB" sz="4800" dirty="0">
                <a:latin typeface="National" panose="020B0504030502020203" pitchFamily="34" charset="0"/>
                <a:cs typeface="National" panose="020B0504030502020203" pitchFamily="34" charset="0"/>
              </a:rPr>
              <a:t>Mentoring for Social Change with Look UK</a:t>
            </a:r>
          </a:p>
          <a:p>
            <a:endParaRPr lang="en-GB" sz="4800" dirty="0">
              <a:latin typeface="National" panose="020B0504030502020203" pitchFamily="34" charset="0"/>
              <a:cs typeface="National" panose="020B0504030502020203" pitchFamily="34" charset="0"/>
            </a:endParaRPr>
          </a:p>
          <a:p>
            <a:r>
              <a:rPr lang="en-GB" dirty="0">
                <a:latin typeface="National" panose="020B0504030502020203" pitchFamily="34" charset="0"/>
                <a:cs typeface="National" panose="020B0504030502020203" pitchFamily="34" charset="0"/>
              </a:rPr>
              <a:t>Wednesday 25</a:t>
            </a:r>
            <a:r>
              <a:rPr lang="en-GB" baseline="30000" dirty="0">
                <a:latin typeface="National" panose="020B0504030502020203" pitchFamily="34" charset="0"/>
                <a:cs typeface="National" panose="020B0504030502020203" pitchFamily="34" charset="0"/>
              </a:rPr>
              <a:t>th</a:t>
            </a:r>
            <a:r>
              <a:rPr lang="en-GB" dirty="0">
                <a:latin typeface="National" panose="020B0504030502020203" pitchFamily="34" charset="0"/>
                <a:cs typeface="National" panose="020B0504030502020203" pitchFamily="34" charset="0"/>
              </a:rPr>
              <a:t> Feb, 2026 at 12:00-13:00.</a:t>
            </a:r>
          </a:p>
          <a:p>
            <a:endParaRPr lang="en-GB" dirty="0">
              <a:latin typeface="National" panose="020B0504030502020203" pitchFamily="34" charset="0"/>
              <a:cs typeface="National" panose="020B0504030502020203" pitchFamily="34" charset="0"/>
            </a:endParaRPr>
          </a:p>
          <a:p>
            <a:r>
              <a:rPr lang="en-GB" u="sng" dirty="0">
                <a:solidFill>
                  <a:srgbClr val="467886"/>
                </a:solidFill>
                <a:latin typeface="National" panose="020B0504030502020203" pitchFamily="34" charset="0"/>
                <a:ea typeface="Aptos" panose="020B0004020202020204" pitchFamily="34" charset="0"/>
                <a:cs typeface="National" panose="020B0504030502020203" pitchFamily="34" charset="0"/>
                <a:hlinkClick r:id="rId2"/>
              </a:rPr>
              <a:t>Register here</a:t>
            </a:r>
            <a:endParaRPr lang="en-GB" dirty="0">
              <a:latin typeface="National" panose="020B0504030502020203" pitchFamily="34" charset="0"/>
              <a:ea typeface="Aptos" panose="020B0004020202020204" pitchFamily="34" charset="0"/>
              <a:cs typeface="National" panose="020B0504030502020203" pitchFamily="34" charset="0"/>
            </a:endParaRPr>
          </a:p>
          <a:p>
            <a:endParaRPr lang="en-GB" dirty="0">
              <a:latin typeface="National" panose="020B0504030502020203" pitchFamily="34" charset="0"/>
              <a:cs typeface="National" panose="020B0504030502020203" pitchFamily="34" charset="0"/>
            </a:endParaRPr>
          </a:p>
          <a:p>
            <a:r>
              <a:rPr lang="en-GB" b="0" dirty="0"/>
              <a:t>Join us as we learn from </a:t>
            </a:r>
            <a:r>
              <a:rPr lang="en-GB" b="0" dirty="0">
                <a:hlinkClick r:id="rId3"/>
              </a:rPr>
              <a:t>Look UK’s </a:t>
            </a:r>
            <a:r>
              <a:rPr lang="en-GB" b="0" dirty="0"/>
              <a:t>successful mentorship programme, their successes and the difference this has made to the lives of young people. We will dive into the value of mentoring, how their programme works and what it takes to set up a mentorship programme.</a:t>
            </a:r>
            <a:endParaRPr lang="en-GB" sz="4800" dirty="0">
              <a:latin typeface="National" panose="020B0504030502020203" pitchFamily="34" charset="0"/>
              <a:cs typeface="National" panose="020B0504030502020203" pitchFamily="34" charset="0"/>
            </a:endParaRPr>
          </a:p>
          <a:p>
            <a:r>
              <a:rPr lang="en-GB" sz="2800" dirty="0">
                <a:latin typeface="National" panose="020B0504030502020203" pitchFamily="34" charset="0"/>
                <a:cs typeface="National" panose="020B0504030502020203" pitchFamily="34" charset="0"/>
              </a:rPr>
              <a:t> </a:t>
            </a:r>
          </a:p>
          <a:p>
            <a:endParaRPr lang="en-GB" sz="3600" u="sng" dirty="0">
              <a:solidFill>
                <a:srgbClr val="467886"/>
              </a:solidFill>
              <a:latin typeface="National" panose="020B0504030502020203" pitchFamily="34" charset="0"/>
              <a:ea typeface="Aptos" panose="020B0004020202020204" pitchFamily="34" charset="0"/>
              <a:cs typeface="National" panose="020B0504030502020203" pitchFamily="34" charset="0"/>
            </a:endParaRPr>
          </a:p>
          <a:p>
            <a:r>
              <a:rPr lang="en-GB" sz="3200" b="0" dirty="0">
                <a:solidFill>
                  <a:srgbClr val="1C1836"/>
                </a:solidFill>
                <a:latin typeface="National" panose="020B0504030502020203" pitchFamily="34" charset="0"/>
                <a:cs typeface="National" panose="020B0504030502020203" pitchFamily="34" charset="0"/>
              </a:rPr>
              <a:t> </a:t>
            </a:r>
          </a:p>
          <a:p>
            <a:endParaRPr lang="en-GB" dirty="0">
              <a:latin typeface="National" panose="020B0504030502020203" pitchFamily="34" charset="0"/>
              <a:cs typeface="National" panose="020B0504030502020203" pitchFamily="34" charset="0"/>
            </a:endParaRPr>
          </a:p>
        </p:txBody>
      </p:sp>
      <p:sp>
        <p:nvSpPr>
          <p:cNvPr id="3" name="Footer Placeholder 2">
            <a:extLst>
              <a:ext uri="{FF2B5EF4-FFF2-40B4-BE49-F238E27FC236}">
                <a16:creationId xmlns:a16="http://schemas.microsoft.com/office/drawing/2014/main" id="{EDCB842C-F909-1947-E1EC-EB8CBE0D774F}"/>
              </a:ext>
            </a:extLst>
          </p:cNvPr>
          <p:cNvSpPr>
            <a:spLocks noGrp="1"/>
          </p:cNvSpPr>
          <p:nvPr>
            <p:ph type="ftr" sz="quarter" idx="11"/>
          </p:nvPr>
        </p:nvSpPr>
        <p:spPr/>
        <p:txBody>
          <a:bodyPr/>
          <a:lstStyle/>
          <a:p>
            <a:r>
              <a:rPr lang="en-GB" dirty="0"/>
              <a:t>Fight for Sight </a:t>
            </a:r>
          </a:p>
        </p:txBody>
      </p:sp>
      <p:sp>
        <p:nvSpPr>
          <p:cNvPr id="4" name="Slide Number Placeholder 3">
            <a:extLst>
              <a:ext uri="{FF2B5EF4-FFF2-40B4-BE49-F238E27FC236}">
                <a16:creationId xmlns:a16="http://schemas.microsoft.com/office/drawing/2014/main" id="{F7DBE1DD-CC34-73CD-5CE0-8B821F7F0F14}"/>
              </a:ext>
            </a:extLst>
          </p:cNvPr>
          <p:cNvSpPr>
            <a:spLocks noGrp="1"/>
          </p:cNvSpPr>
          <p:nvPr>
            <p:ph type="sldNum" sz="quarter" idx="12"/>
          </p:nvPr>
        </p:nvSpPr>
        <p:spPr/>
        <p:txBody>
          <a:bodyPr/>
          <a:lstStyle/>
          <a:p>
            <a:fld id="{0B868178-02AE-42FC-958D-6B8F13B60175}" type="slidenum">
              <a:rPr lang="en-GB" smtClean="0"/>
              <a:pPr/>
              <a:t>9</a:t>
            </a:fld>
            <a:endParaRPr lang="en-GB" dirty="0"/>
          </a:p>
        </p:txBody>
      </p:sp>
    </p:spTree>
    <p:extLst>
      <p:ext uri="{BB962C8B-B14F-4D97-AF65-F5344CB8AC3E}">
        <p14:creationId xmlns:p14="http://schemas.microsoft.com/office/powerpoint/2010/main" val="1531642509"/>
      </p:ext>
    </p:extLst>
  </p:cSld>
  <p:clrMapOvr>
    <a:masterClrMapping/>
  </p:clrMapOvr>
</p:sld>
</file>

<file path=ppt/theme/theme1.xml><?xml version="1.0" encoding="utf-8"?>
<a:theme xmlns:a="http://schemas.openxmlformats.org/drawingml/2006/main" name="Office Theme">
  <a:themeElements>
    <a:clrScheme name="Studio Texture - Fight for Sight">
      <a:dk1>
        <a:srgbClr val="1C1836"/>
      </a:dk1>
      <a:lt1>
        <a:srgbClr val="FFFFFF"/>
      </a:lt1>
      <a:dk2>
        <a:srgbClr val="78A000"/>
      </a:dk2>
      <a:lt2>
        <a:srgbClr val="E6E6E6"/>
      </a:lt2>
      <a:accent1>
        <a:srgbClr val="1C1836"/>
      </a:accent1>
      <a:accent2>
        <a:srgbClr val="1BFBF9"/>
      </a:accent2>
      <a:accent3>
        <a:srgbClr val="BB98F8"/>
      </a:accent3>
      <a:accent4>
        <a:srgbClr val="D8FC7F"/>
      </a:accent4>
      <a:accent5>
        <a:srgbClr val="00829B"/>
      </a:accent5>
      <a:accent6>
        <a:srgbClr val="6638D1"/>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spcAft>
            <a:spcPts val="900"/>
          </a:spcAft>
          <a:defRPr sz="4000" dirty="0" smtClean="0"/>
        </a:defPPr>
      </a:lstStyle>
    </a:txDef>
  </a:objectDefaults>
  <a:extraClrSchemeLst/>
  <a:extLst>
    <a:ext uri="{05A4C25C-085E-4340-85A3-A5531E510DB2}">
      <thm15:themeFamily xmlns:thm15="http://schemas.microsoft.com/office/thememl/2012/main" name="BrandPresentation" id="{38C3C1A2-5AA5-BA46-BB4A-CBE0B12C1453}" vid="{DBAC7037-A358-FC44-87A7-73B4238B99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7CF05F56390D40BB1271C1D5ACBBA9" ma:contentTypeVersion="17" ma:contentTypeDescription="Create a new document." ma:contentTypeScope="" ma:versionID="22ee62a79245b5ec20bf8d9536b9ccf7">
  <xsd:schema xmlns:xsd="http://www.w3.org/2001/XMLSchema" xmlns:xs="http://www.w3.org/2001/XMLSchema" xmlns:p="http://schemas.microsoft.com/office/2006/metadata/properties" xmlns:ns2="362039b2-93aa-46ca-b35f-2dd53347c879" xmlns:ns3="de441f90-774f-4199-b00c-9f51e30a5319" targetNamespace="http://schemas.microsoft.com/office/2006/metadata/properties" ma:root="true" ma:fieldsID="5abb314d7d6fef7bcbe0d2aa89b869b7" ns2:_="" ns3:_="">
    <xsd:import namespace="362039b2-93aa-46ca-b35f-2dd53347c879"/>
    <xsd:import namespace="de441f90-774f-4199-b00c-9f51e30a531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earchProperties" minOccurs="0"/>
                <xsd:element ref="ns3:dat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039b2-93aa-46ca-b35f-2dd53347c87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0af822f-0bc0-444b-8c6f-925d33a37340}" ma:internalName="TaxCatchAll" ma:showField="CatchAllData" ma:web="362039b2-93aa-46ca-b35f-2dd53347c87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441f90-774f-4199-b00c-9f51e30a531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0e8c926-2d63-453a-9af1-b8e4dbc410c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 ma:index="26" nillable="true" ma:displayName="date" ma:format="DateTime" ma:internalName="date">
      <xsd:simpleType>
        <xsd:restriction base="dms:DateTim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362039b2-93aa-46ca-b35f-2dd53347c879">HTS7S3XSCMMU-1775706756-1374185</_dlc_DocId>
    <_dlc_DocIdUrl xmlns="362039b2-93aa-46ca-b35f-2dd53347c879">
      <Url>https://fightforsight1.sharepoint.com/sites/23_Data/_layouts/15/DocIdRedir.aspx?ID=HTS7S3XSCMMU-1775706756-1374185</Url>
      <Description>HTS7S3XSCMMU-1775706756-1374185</Description>
    </_dlc_DocIdUrl>
    <SharedWithUsers xmlns="362039b2-93aa-46ca-b35f-2dd53347c879">
      <UserInfo>
        <DisplayName>Ranjeet Khare</DisplayName>
        <AccountId>60</AccountId>
        <AccountType/>
      </UserInfo>
      <UserInfo>
        <DisplayName>Rebecca Clarke</DisplayName>
        <AccountId>250</AccountId>
        <AccountType/>
      </UserInfo>
      <UserInfo>
        <DisplayName>Murat Ismail</DisplayName>
        <AccountId>206</AccountId>
        <AccountType/>
      </UserInfo>
    </SharedWithUsers>
    <TaxCatchAll xmlns="362039b2-93aa-46ca-b35f-2dd53347c879" xsi:nil="true"/>
    <lcf76f155ced4ddcb4097134ff3c332f xmlns="de441f90-774f-4199-b00c-9f51e30a5319">
      <Terms xmlns="http://schemas.microsoft.com/office/infopath/2007/PartnerControls"/>
    </lcf76f155ced4ddcb4097134ff3c332f>
    <date xmlns="de441f90-774f-4199-b00c-9f51e30a5319"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26FDD9-3F80-4A7A-9714-5573B8D90D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2039b2-93aa-46ca-b35f-2dd53347c879"/>
    <ds:schemaRef ds:uri="de441f90-774f-4199-b00c-9f51e30a53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2F42D5-0EBD-4704-B3C1-C8E250CCEA25}">
  <ds:schemaRefs>
    <ds:schemaRef ds:uri="http://schemas.microsoft.com/office/2006/metadata/properties"/>
    <ds:schemaRef ds:uri="http://schemas.microsoft.com/office/infopath/2007/PartnerControls"/>
    <ds:schemaRef ds:uri="http://purl.org/dc/terms/"/>
    <ds:schemaRef ds:uri="http://purl.org/dc/elements/1.1/"/>
    <ds:schemaRef ds:uri="http://www.w3.org/XML/1998/namespace"/>
    <ds:schemaRef ds:uri="http://schemas.microsoft.com/office/2006/documentManagement/types"/>
    <ds:schemaRef ds:uri="http://purl.org/dc/dcmitype/"/>
    <ds:schemaRef ds:uri="de441f90-774f-4199-b00c-9f51e30a5319"/>
    <ds:schemaRef ds:uri="http://schemas.openxmlformats.org/package/2006/metadata/core-properties"/>
    <ds:schemaRef ds:uri="362039b2-93aa-46ca-b35f-2dd53347c879"/>
  </ds:schemaRefs>
</ds:datastoreItem>
</file>

<file path=customXml/itemProps3.xml><?xml version="1.0" encoding="utf-8"?>
<ds:datastoreItem xmlns:ds="http://schemas.openxmlformats.org/officeDocument/2006/customXml" ds:itemID="{80366B9A-C410-4C8C-B0D4-B077E9702B9A}">
  <ds:schemaRefs>
    <ds:schemaRef ds:uri="http://schemas.microsoft.com/sharepoint/events"/>
  </ds:schemaRefs>
</ds:datastoreItem>
</file>

<file path=customXml/itemProps4.xml><?xml version="1.0" encoding="utf-8"?>
<ds:datastoreItem xmlns:ds="http://schemas.openxmlformats.org/officeDocument/2006/customXml" ds:itemID="{5CFC42A5-E098-4E59-AC6B-491C74DF14AC}">
  <ds:schemaRefs>
    <ds:schemaRef ds:uri="http://schemas.microsoft.com/sharepoint/v3/contenttype/forms"/>
  </ds:schemaRefs>
</ds:datastoreItem>
</file>

<file path=docMetadata/LabelInfo.xml><?xml version="1.0" encoding="utf-8"?>
<clbl:labelList xmlns:clbl="http://schemas.microsoft.com/office/2020/mipLabelMetadata">
  <clbl:label id="{77084fa4-fb31-48fa-8f71-cf20b5f2824e}" enabled="0" method="" siteId="{77084fa4-fb31-48fa-8f71-cf20b5f2824e}" removed="1"/>
</clbl:labelList>
</file>

<file path=docProps/app.xml><?xml version="1.0" encoding="utf-8"?>
<Properties xmlns="http://schemas.openxmlformats.org/officeDocument/2006/extended-properties" xmlns:vt="http://schemas.openxmlformats.org/officeDocument/2006/docPropsVTypes">
  <Template/>
  <TotalTime>14729</TotalTime>
  <Words>544</Words>
  <Application>Microsoft Office PowerPoint</Application>
  <PresentationFormat>Custom</PresentationFormat>
  <Paragraphs>76</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National</vt:lpstr>
      <vt:lpstr>National 2</vt:lpstr>
      <vt:lpstr>National Medium</vt:lpstr>
      <vt:lpstr>Office Theme</vt:lpstr>
      <vt:lpstr>Fight For Sight Presents</vt:lpstr>
      <vt:lpstr>Welcome and housekeeping</vt:lpstr>
      <vt:lpstr>Our panel</vt:lpstr>
      <vt:lpstr>Social change</vt:lpstr>
      <vt:lpstr>Panel Discussion</vt:lpstr>
      <vt:lpstr>Q &amp; A</vt:lpstr>
      <vt:lpstr>Useful resources</vt:lpstr>
      <vt:lpstr>Fight for Sight Presents: Our next webinar</vt:lpstr>
      <vt:lpstr>Fight for Sight Presents: Our next social change webinar</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new brand</dc:title>
  <dc:creator>Sarah Kidner</dc:creator>
  <cp:lastModifiedBy>Madhumitha Arjunan</cp:lastModifiedBy>
  <cp:revision>65</cp:revision>
  <dcterms:created xsi:type="dcterms:W3CDTF">2024-05-28T14:26:43Z</dcterms:created>
  <dcterms:modified xsi:type="dcterms:W3CDTF">2025-11-04T17:36:05Z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0x010100977CF05F56390D40BB1271C1D5ACBBA9</vt:lpwstr>
  </property>
  <property fmtid="{D5CDD505-2E9C-101B-9397-08002B2CF9AE}" pid="3" name="MediaServiceImageTags">
    <vt:lpwstr/>
  </property>
  <property fmtid="{D5CDD505-2E9C-101B-9397-08002B2CF9AE}" pid="4" name="_dlc_DocIdItemGuid">
    <vt:lpwstr>ccb4a8c2-6b8d-41a1-9c41-9adc2b0f4f37</vt:lpwstr>
  </property>
</Properties>
</file>