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handoutMasterIdLst>
    <p:handoutMasterId r:id="rId20"/>
  </p:handoutMasterIdLst>
  <p:sldIdLst>
    <p:sldId id="365" r:id="rId6"/>
    <p:sldId id="436" r:id="rId7"/>
    <p:sldId id="435" r:id="rId8"/>
    <p:sldId id="388" r:id="rId9"/>
    <p:sldId id="369" r:id="rId10"/>
    <p:sldId id="392" r:id="rId11"/>
    <p:sldId id="391" r:id="rId12"/>
    <p:sldId id="441" r:id="rId13"/>
    <p:sldId id="442" r:id="rId14"/>
    <p:sldId id="372" r:id="rId15"/>
    <p:sldId id="444" r:id="rId16"/>
    <p:sldId id="401" r:id="rId17"/>
    <p:sldId id="393" r:id="rId18"/>
  </p:sldIdLst>
  <p:sldSz cx="24384000" cy="13716000"/>
  <p:notesSz cx="6858000" cy="9144000"/>
  <p:defaultTextStyle>
    <a:defPPr>
      <a:defRPr lang="en-US"/>
    </a:defPPr>
    <a:lvl1pPr marL="0" algn="l" defTabSz="1794601" rtl="0" eaLnBrk="1" latinLnBrk="0" hangingPunct="1">
      <a:defRPr sz="3533" kern="1200">
        <a:solidFill>
          <a:schemeClr val="tx1"/>
        </a:solidFill>
        <a:latin typeface="+mn-lt"/>
        <a:ea typeface="+mn-ea"/>
        <a:cs typeface="+mn-cs"/>
      </a:defRPr>
    </a:lvl1pPr>
    <a:lvl2pPr marL="897301" algn="l" defTabSz="1794601" rtl="0" eaLnBrk="1" latinLnBrk="0" hangingPunct="1">
      <a:defRPr sz="3533" kern="1200">
        <a:solidFill>
          <a:schemeClr val="tx1"/>
        </a:solidFill>
        <a:latin typeface="+mn-lt"/>
        <a:ea typeface="+mn-ea"/>
        <a:cs typeface="+mn-cs"/>
      </a:defRPr>
    </a:lvl2pPr>
    <a:lvl3pPr marL="1794601" algn="l" defTabSz="1794601" rtl="0" eaLnBrk="1" latinLnBrk="0" hangingPunct="1">
      <a:defRPr sz="3533" kern="1200">
        <a:solidFill>
          <a:schemeClr val="tx1"/>
        </a:solidFill>
        <a:latin typeface="+mn-lt"/>
        <a:ea typeface="+mn-ea"/>
        <a:cs typeface="+mn-cs"/>
      </a:defRPr>
    </a:lvl3pPr>
    <a:lvl4pPr marL="2691902" algn="l" defTabSz="1794601" rtl="0" eaLnBrk="1" latinLnBrk="0" hangingPunct="1">
      <a:defRPr sz="3533" kern="1200">
        <a:solidFill>
          <a:schemeClr val="tx1"/>
        </a:solidFill>
        <a:latin typeface="+mn-lt"/>
        <a:ea typeface="+mn-ea"/>
        <a:cs typeface="+mn-cs"/>
      </a:defRPr>
    </a:lvl4pPr>
    <a:lvl5pPr marL="3589203" algn="l" defTabSz="1794601" rtl="0" eaLnBrk="1" latinLnBrk="0" hangingPunct="1">
      <a:defRPr sz="3533" kern="1200">
        <a:solidFill>
          <a:schemeClr val="tx1"/>
        </a:solidFill>
        <a:latin typeface="+mn-lt"/>
        <a:ea typeface="+mn-ea"/>
        <a:cs typeface="+mn-cs"/>
      </a:defRPr>
    </a:lvl5pPr>
    <a:lvl6pPr marL="4486504" algn="l" defTabSz="1794601" rtl="0" eaLnBrk="1" latinLnBrk="0" hangingPunct="1">
      <a:defRPr sz="3533" kern="1200">
        <a:solidFill>
          <a:schemeClr val="tx1"/>
        </a:solidFill>
        <a:latin typeface="+mn-lt"/>
        <a:ea typeface="+mn-ea"/>
        <a:cs typeface="+mn-cs"/>
      </a:defRPr>
    </a:lvl6pPr>
    <a:lvl7pPr marL="5383804" algn="l" defTabSz="1794601" rtl="0" eaLnBrk="1" latinLnBrk="0" hangingPunct="1">
      <a:defRPr sz="3533" kern="1200">
        <a:solidFill>
          <a:schemeClr val="tx1"/>
        </a:solidFill>
        <a:latin typeface="+mn-lt"/>
        <a:ea typeface="+mn-ea"/>
        <a:cs typeface="+mn-cs"/>
      </a:defRPr>
    </a:lvl7pPr>
    <a:lvl8pPr marL="6281105" algn="l" defTabSz="1794601" rtl="0" eaLnBrk="1" latinLnBrk="0" hangingPunct="1">
      <a:defRPr sz="3533" kern="1200">
        <a:solidFill>
          <a:schemeClr val="tx1"/>
        </a:solidFill>
        <a:latin typeface="+mn-lt"/>
        <a:ea typeface="+mn-ea"/>
        <a:cs typeface="+mn-cs"/>
      </a:defRPr>
    </a:lvl8pPr>
    <a:lvl9pPr marL="7178406" algn="l" defTabSz="1794601" rtl="0" eaLnBrk="1" latinLnBrk="0" hangingPunct="1">
      <a:defRPr sz="353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858D15-DE1E-9147-A255-A270BDE4CB90}">
          <p14:sldIdLst>
            <p14:sldId id="365"/>
            <p14:sldId id="436"/>
            <p14:sldId id="435"/>
            <p14:sldId id="388"/>
            <p14:sldId id="369"/>
            <p14:sldId id="392"/>
            <p14:sldId id="391"/>
            <p14:sldId id="441"/>
            <p14:sldId id="442"/>
            <p14:sldId id="372"/>
            <p14:sldId id="444"/>
            <p14:sldId id="401"/>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DCE801-DAD5-AABC-B4BA-FAC1421C358B}" name="Sarah Kidner" initials="" userId="S::sarah.kidner@fightforsight.org.uk::b13b73e7-b432-4953-828b-fe5e37248b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183C"/>
    <a:srgbClr val="1BFBF9"/>
    <a:srgbClr val="D8FC78"/>
    <a:srgbClr val="663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92" autoAdjust="0"/>
    <p:restoredTop sz="94666"/>
  </p:normalViewPr>
  <p:slideViewPr>
    <p:cSldViewPr snapToGrid="0">
      <p:cViewPr varScale="1">
        <p:scale>
          <a:sx n="40" d="100"/>
          <a:sy n="40" d="100"/>
        </p:scale>
        <p:origin x="307"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96708-2605-8185-5688-2F84146A40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a:p>
        </p:txBody>
      </p:sp>
      <p:sp>
        <p:nvSpPr>
          <p:cNvPr id="3" name="Date Placeholder 2">
            <a:extLst>
              <a:ext uri="{FF2B5EF4-FFF2-40B4-BE49-F238E27FC236}">
                <a16:creationId xmlns:a16="http://schemas.microsoft.com/office/drawing/2014/main" id="{6C25F2D1-E322-70F0-0737-A9B98BB2A6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117951-B430-41D7-BD24-9AA583A65B8C}" type="datetimeFigureOut">
              <a:rPr lang="en-GB" sz="1000" smtClean="0"/>
              <a:t>06/03/2025</a:t>
            </a:fld>
            <a:endParaRPr lang="en-GB" sz="1000"/>
          </a:p>
        </p:txBody>
      </p:sp>
      <p:sp>
        <p:nvSpPr>
          <p:cNvPr id="4" name="Footer Placeholder 3">
            <a:extLst>
              <a:ext uri="{FF2B5EF4-FFF2-40B4-BE49-F238E27FC236}">
                <a16:creationId xmlns:a16="http://schemas.microsoft.com/office/drawing/2014/main" id="{6B25B07C-9542-1050-1F1C-0FEB2A7CC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p>
        </p:txBody>
      </p:sp>
      <p:sp>
        <p:nvSpPr>
          <p:cNvPr id="5" name="Slide Number Placeholder 4">
            <a:extLst>
              <a:ext uri="{FF2B5EF4-FFF2-40B4-BE49-F238E27FC236}">
                <a16:creationId xmlns:a16="http://schemas.microsoft.com/office/drawing/2014/main" id="{3616D7BA-2F9B-0883-B944-8EF5F4427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D2C69-7CA3-4E46-8BD8-AC98F9A7C1E7}" type="slidenum">
              <a:rPr lang="en-GB" sz="1000" smtClean="0"/>
              <a:t>‹#›</a:t>
            </a:fld>
            <a:endParaRPr lang="en-GB" sz="1000"/>
          </a:p>
        </p:txBody>
      </p:sp>
    </p:spTree>
    <p:extLst>
      <p:ext uri="{BB962C8B-B14F-4D97-AF65-F5344CB8AC3E}">
        <p14:creationId xmlns:p14="http://schemas.microsoft.com/office/powerpoint/2010/main" val="3083954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B6A59C0-999E-4442-92CC-0B4A113B3987}" type="datetimeFigureOut">
              <a:rPr lang="en-GB" smtClean="0"/>
              <a:pPr/>
              <a:t>06/03/2025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B13C480F-11B2-4179-8A24-86278DA626C8}" type="slidenum">
              <a:rPr lang="en-GB" smtClean="0"/>
              <a:pPr/>
              <a:t>‹#›</a:t>
            </a:fld>
            <a:endParaRPr lang="en-GB"/>
          </a:p>
        </p:txBody>
      </p:sp>
    </p:spTree>
    <p:extLst>
      <p:ext uri="{BB962C8B-B14F-4D97-AF65-F5344CB8AC3E}">
        <p14:creationId xmlns:p14="http://schemas.microsoft.com/office/powerpoint/2010/main" val="59948825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500"/>
      </a:spcAft>
      <a:defRPr sz="1000" kern="1200">
        <a:solidFill>
          <a:schemeClr val="tx1"/>
        </a:solidFill>
        <a:latin typeface="+mn-lt"/>
        <a:ea typeface="+mn-ea"/>
        <a:cs typeface="+mn-cs"/>
      </a:defRPr>
    </a:lvl1pPr>
    <a:lvl2pPr marL="1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pPr/>
              <a:t>1</a:t>
            </a:fld>
            <a:endParaRPr lang="en-GB"/>
          </a:p>
        </p:txBody>
      </p:sp>
    </p:spTree>
    <p:extLst>
      <p:ext uri="{BB962C8B-B14F-4D97-AF65-F5344CB8AC3E}">
        <p14:creationId xmlns:p14="http://schemas.microsoft.com/office/powerpoint/2010/main" val="231586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Get everyone to say a ‘quick’ hello – so everyone’s voices are ‘in the room’. </a:t>
            </a:r>
          </a:p>
        </p:txBody>
      </p:sp>
      <p:sp>
        <p:nvSpPr>
          <p:cNvPr id="4" name="Slide Number Placeholder 3"/>
          <p:cNvSpPr>
            <a:spLocks noGrp="1"/>
          </p:cNvSpPr>
          <p:nvPr>
            <p:ph type="sldNum" sz="quarter" idx="5"/>
          </p:nvPr>
        </p:nvSpPr>
        <p:spPr/>
        <p:txBody>
          <a:bodyPr/>
          <a:lstStyle/>
          <a:p>
            <a:fld id="{B13C480F-11B2-4179-8A24-86278DA626C8}" type="slidenum">
              <a:rPr lang="en-GB" smtClean="0"/>
              <a:pPr/>
              <a:t>3</a:t>
            </a:fld>
            <a:endParaRPr lang="en-GB"/>
          </a:p>
        </p:txBody>
      </p:sp>
    </p:spTree>
    <p:extLst>
      <p:ext uri="{BB962C8B-B14F-4D97-AF65-F5344CB8AC3E}">
        <p14:creationId xmlns:p14="http://schemas.microsoft.com/office/powerpoint/2010/main" val="219958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we are a funder</a:t>
            </a:r>
          </a:p>
        </p:txBody>
      </p:sp>
      <p:sp>
        <p:nvSpPr>
          <p:cNvPr id="4" name="Slide Number Placeholder 3"/>
          <p:cNvSpPr>
            <a:spLocks noGrp="1"/>
          </p:cNvSpPr>
          <p:nvPr>
            <p:ph type="sldNum" sz="quarter" idx="5"/>
          </p:nvPr>
        </p:nvSpPr>
        <p:spPr/>
        <p:txBody>
          <a:bodyPr/>
          <a:lstStyle/>
          <a:p>
            <a:fld id="{B13C480F-11B2-4179-8A24-86278DA626C8}" type="slidenum">
              <a:rPr lang="en-GB" smtClean="0"/>
              <a:pPr/>
              <a:t>4</a:t>
            </a:fld>
            <a:endParaRPr lang="en-GB"/>
          </a:p>
        </p:txBody>
      </p:sp>
    </p:spTree>
    <p:extLst>
      <p:ext uri="{BB962C8B-B14F-4D97-AF65-F5344CB8AC3E}">
        <p14:creationId xmlns:p14="http://schemas.microsoft.com/office/powerpoint/2010/main" val="269048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Arial"/>
            </a:endParaRPr>
          </a:p>
        </p:txBody>
      </p:sp>
      <p:sp>
        <p:nvSpPr>
          <p:cNvPr id="4" name="Slide Number Placeholder 3"/>
          <p:cNvSpPr>
            <a:spLocks noGrp="1"/>
          </p:cNvSpPr>
          <p:nvPr>
            <p:ph type="sldNum" sz="quarter" idx="5"/>
          </p:nvPr>
        </p:nvSpPr>
        <p:spPr/>
        <p:txBody>
          <a:bodyPr/>
          <a:lstStyle/>
          <a:p>
            <a:fld id="{B13C480F-11B2-4179-8A24-86278DA626C8}" type="slidenum">
              <a:rPr lang="en-GB" smtClean="0"/>
              <a:pPr/>
              <a:t>6</a:t>
            </a:fld>
            <a:endParaRPr lang="en-GB"/>
          </a:p>
        </p:txBody>
      </p:sp>
    </p:spTree>
    <p:extLst>
      <p:ext uri="{BB962C8B-B14F-4D97-AF65-F5344CB8AC3E}">
        <p14:creationId xmlns:p14="http://schemas.microsoft.com/office/powerpoint/2010/main" val="53177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pPr/>
              <a:t>10</a:t>
            </a:fld>
            <a:endParaRPr lang="en-GB"/>
          </a:p>
        </p:txBody>
      </p:sp>
    </p:spTree>
    <p:extLst>
      <p:ext uri="{BB962C8B-B14F-4D97-AF65-F5344CB8AC3E}">
        <p14:creationId xmlns:p14="http://schemas.microsoft.com/office/powerpoint/2010/main" val="128166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able Placeholder 4">
            <a:extLst>
              <a:ext uri="{FF2B5EF4-FFF2-40B4-BE49-F238E27FC236}">
                <a16:creationId xmlns:a16="http://schemas.microsoft.com/office/drawing/2014/main" id="{E5E29856-4117-C69C-BA83-54B74C092407}"/>
              </a:ext>
            </a:extLst>
          </p:cNvPr>
          <p:cNvSpPr>
            <a:spLocks noGrp="1"/>
          </p:cNvSpPr>
          <p:nvPr>
            <p:ph type="tbl" sz="quarter" idx="13"/>
          </p:nvPr>
        </p:nvSpPr>
        <p:spPr>
          <a:xfrm>
            <a:off x="3492500" y="3419473"/>
            <a:ext cx="12282488" cy="8460000"/>
          </a:xfrm>
        </p:spPr>
        <p:txBody>
          <a:bodyPr/>
          <a:lstStyle>
            <a:lvl1pPr>
              <a:defRPr sz="6000" b="1"/>
            </a:lvl1pPr>
          </a:lstStyle>
          <a:p>
            <a:r>
              <a:rPr lang="en-GB"/>
              <a:t>Click icon to add table</a:t>
            </a:r>
            <a:endParaRPr lang="en-US"/>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06/03/2025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10718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06/03/2025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Fight for Sight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Large Message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06/03/2025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CE71318-F0C0-C91B-9E8A-12C0FF00C3B8}"/>
              </a:ext>
            </a:extLst>
          </p:cNvPr>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ontent Placeholder 3">
            <a:extLst>
              <a:ext uri="{FF2B5EF4-FFF2-40B4-BE49-F238E27FC236}">
                <a16:creationId xmlns:a16="http://schemas.microsoft.com/office/drawing/2014/main" id="{CA666F81-88F8-01D9-829E-966AB6DC5615}"/>
              </a:ext>
            </a:extLst>
          </p:cNvPr>
          <p:cNvSpPr>
            <a:spLocks noGrp="1"/>
          </p:cNvSpPr>
          <p:nvPr>
            <p:ph sz="half" idx="2" hasCustomPrompt="1"/>
          </p:nvPr>
        </p:nvSpPr>
        <p:spPr>
          <a:xfrm>
            <a:off x="12442175" y="3420000"/>
            <a:ext cx="11005200" cy="8460527"/>
          </a:xfrm>
        </p:spPr>
        <p:txBody>
          <a:bodyPr/>
          <a:lstStyle>
            <a:lvl1pPr>
              <a:defRPr sz="16600">
                <a:solidFill>
                  <a:schemeClr val="bg1"/>
                </a:solidFill>
              </a:defRPr>
            </a:lvl1pPr>
            <a:lvl2pPr>
              <a:defRPr sz="4000">
                <a:solidFill>
                  <a:schemeClr val="bg1"/>
                </a:solidFill>
              </a:defRPr>
            </a:lvl2pPr>
            <a:lvl3pPr>
              <a:defRPr sz="4000">
                <a:solidFill>
                  <a:schemeClr val="bg1"/>
                </a:solidFill>
              </a:defRPr>
            </a:lvl3pPr>
            <a:lvl4pPr>
              <a:defRPr sz="4000"/>
            </a:lvl4pPr>
            <a:lvl5pPr>
              <a:defRPr sz="4000"/>
            </a:lvl5pPr>
            <a:lvl6pPr>
              <a:defRPr sz="1800"/>
            </a:lvl6pPr>
            <a:lvl7pPr>
              <a:defRPr sz="1800"/>
            </a:lvl7pPr>
            <a:lvl8pPr>
              <a:defRPr sz="1800"/>
            </a:lvl8pPr>
            <a:lvl9pPr>
              <a:defRPr sz="1800"/>
            </a:lvl9pPr>
          </a:lstStyle>
          <a:p>
            <a:pPr lvl="3"/>
            <a:r>
              <a:rPr lang="en-GB" noProof="0"/>
              <a:t>Fourth level</a:t>
            </a:r>
          </a:p>
          <a:p>
            <a:pPr lvl="4"/>
            <a:r>
              <a:rPr lang="en-GB" noProof="0"/>
              <a:t>Fifth level</a:t>
            </a:r>
          </a:p>
        </p:txBody>
      </p:sp>
      <p:sp>
        <p:nvSpPr>
          <p:cNvPr id="4" name="Title 1">
            <a:extLst>
              <a:ext uri="{FF2B5EF4-FFF2-40B4-BE49-F238E27FC236}">
                <a16:creationId xmlns:a16="http://schemas.microsoft.com/office/drawing/2014/main" id="{1E62D706-97ED-B6A2-DB70-0E358B828733}"/>
              </a:ext>
            </a:extLst>
          </p:cNvPr>
          <p:cNvSpPr txBox="1">
            <a:spLocks/>
          </p:cNvSpPr>
          <p:nvPr userDrawn="1"/>
        </p:nvSpPr>
        <p:spPr>
          <a:xfrm>
            <a:off x="935999" y="935038"/>
            <a:ext cx="22511375" cy="158496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a:lstStyle>
          <a:p>
            <a:endParaRPr lang="en-GB"/>
          </a:p>
        </p:txBody>
      </p:sp>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Tree>
    <p:extLst>
      <p:ext uri="{BB962C8B-B14F-4D97-AF65-F5344CB8AC3E}">
        <p14:creationId xmlns:p14="http://schemas.microsoft.com/office/powerpoint/2010/main" val="111165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06/03/2025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5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GB"/>
              <a:t>Click to edit Master title style</a:t>
            </a:r>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06/03/2025</a:t>
            </a:fld>
            <a:endParaRPr lang="en-GB"/>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6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Quote">
    <p:bg>
      <p:bgPr>
        <a:solidFill>
          <a:schemeClr val="accent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accent2"/>
                </a:solidFill>
              </a:defRPr>
            </a:lvl2pPr>
            <a:lvl3pPr marL="0" indent="0" algn="ctr">
              <a:buNone/>
              <a:defRPr sz="4000">
                <a:solidFill>
                  <a:schemeClr val="accent2"/>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48561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rge Quote">
    <p:bg>
      <p:bgPr>
        <a:solidFill>
          <a:srgbClr val="6638D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263935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Large Quote">
    <p:bg>
      <p:bgPr>
        <a:solidFill>
          <a:srgbClr val="D8FC78"/>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GB"/>
              <a:t>Click to edit Master title style</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341180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 r="41"/>
          <a:stretch/>
        </p:blipFill>
        <p:spPr>
          <a:xfrm>
            <a:off x="13722350" y="3419475"/>
            <a:ext cx="2044520" cy="1372616"/>
          </a:xfrm>
          <a:prstGeom prst="rect">
            <a:avLst/>
          </a:prstGeom>
        </p:spPr>
      </p:pic>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GB"/>
              <a:t>Click icon to add picture</a:t>
            </a:r>
            <a:endParaRPr lang="en-US"/>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3918796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GB"/>
              <a:t>Click icon to add picture</a:t>
            </a:r>
            <a:endParaRPr lang="en-US"/>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363139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CCBBF57C-C40A-5D3F-FA54-4265C47BABD8}"/>
              </a:ext>
            </a:extLst>
          </p:cNvPr>
          <p:cNvSpPr>
            <a:spLocks noGrp="1"/>
          </p:cNvSpPr>
          <p:nvPr>
            <p:ph type="pic" sz="quarter" idx="13"/>
          </p:nvPr>
        </p:nvSpPr>
        <p:spPr>
          <a:xfrm>
            <a:off x="0" y="0"/>
            <a:ext cx="24384000" cy="13716000"/>
          </a:xfrm>
        </p:spPr>
        <p:txBody>
          <a:bodyPr/>
          <a:lstStyle>
            <a:lvl1pPr algn="ctr">
              <a:defRPr/>
            </a:lvl1pPr>
          </a:lstStyle>
          <a:p>
            <a:r>
              <a:rPr lang="en-GB"/>
              <a:t>Click icon to add picture</a:t>
            </a:r>
            <a:endParaRPr lang="en-US"/>
          </a:p>
        </p:txBody>
      </p:sp>
      <p:sp>
        <p:nvSpPr>
          <p:cNvPr id="12" name="Text Placeholder 11">
            <a:extLst>
              <a:ext uri="{FF2B5EF4-FFF2-40B4-BE49-F238E27FC236}">
                <a16:creationId xmlns:a16="http://schemas.microsoft.com/office/drawing/2014/main" id="{DBA10BF9-368D-F06C-7FF1-7DECA0C80665}"/>
              </a:ext>
            </a:extLst>
          </p:cNvPr>
          <p:cNvSpPr>
            <a:spLocks noGrp="1"/>
          </p:cNvSpPr>
          <p:nvPr>
            <p:ph type="body" sz="quarter" idx="14"/>
          </p:nvPr>
        </p:nvSpPr>
        <p:spPr>
          <a:xfrm>
            <a:off x="0" y="0"/>
            <a:ext cx="10660952" cy="13716000"/>
          </a:xfrm>
          <a:custGeom>
            <a:avLst/>
            <a:gdLst>
              <a:gd name="connsiteX0" fmla="*/ 0 w 10660952"/>
              <a:gd name="connsiteY0" fmla="*/ 0 h 13716000"/>
              <a:gd name="connsiteX1" fmla="*/ 7305485 w 10660952"/>
              <a:gd name="connsiteY1" fmla="*/ 0 h 13716000"/>
              <a:gd name="connsiteX2" fmla="*/ 10660952 w 10660952"/>
              <a:gd name="connsiteY2" fmla="*/ 6858000 h 13716000"/>
              <a:gd name="connsiteX3" fmla="*/ 7305485 w 10660952"/>
              <a:gd name="connsiteY3" fmla="*/ 13716000 h 13716000"/>
              <a:gd name="connsiteX4" fmla="*/ 0 w 10660952"/>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0952" h="13716000">
                <a:moveTo>
                  <a:pt x="0" y="0"/>
                </a:moveTo>
                <a:lnTo>
                  <a:pt x="7305485" y="0"/>
                </a:lnTo>
                <a:cubicBezTo>
                  <a:pt x="9347365" y="1589202"/>
                  <a:pt x="10660952" y="4070147"/>
                  <a:pt x="10660952" y="6858000"/>
                </a:cubicBezTo>
                <a:cubicBezTo>
                  <a:pt x="10660952" y="9645853"/>
                  <a:pt x="9347365" y="12126799"/>
                  <a:pt x="7305485" y="13716000"/>
                </a:cubicBezTo>
                <a:lnTo>
                  <a:pt x="0" y="13716000"/>
                </a:lnTo>
                <a:close/>
              </a:path>
            </a:pathLst>
          </a:custGeom>
          <a:solidFill>
            <a:schemeClr val="tx1">
              <a:alpha val="90000"/>
            </a:schemeClr>
          </a:solidFill>
        </p:spPr>
        <p:txBody>
          <a:bodyPr wrap="square" lIns="936000" tIns="3312000" rIns="2520000" bIns="936000">
            <a:noAutofit/>
          </a:bodyPr>
          <a:lstStyle>
            <a:lvl1pPr>
              <a:defRPr sz="4000" b="1">
                <a:solidFill>
                  <a:schemeClr val="accent2"/>
                </a:solidFill>
              </a:defRPr>
            </a:lvl1pPr>
          </a:lstStyle>
          <a:p>
            <a:pPr lvl="0"/>
            <a:r>
              <a:rPr lang="en-GB"/>
              <a:t>Click to edit Master text styles</a:t>
            </a:r>
          </a:p>
        </p:txBody>
      </p:sp>
    </p:spTree>
    <p:extLst>
      <p:ext uri="{BB962C8B-B14F-4D97-AF65-F5344CB8AC3E}">
        <p14:creationId xmlns:p14="http://schemas.microsoft.com/office/powerpoint/2010/main" val="48485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C18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FB3E-4994-E03F-AB2F-2496D8FD9137}"/>
              </a:ext>
            </a:extLst>
          </p:cNvPr>
          <p:cNvSpPr>
            <a:spLocks noGrp="1"/>
          </p:cNvSpPr>
          <p:nvPr>
            <p:ph type="title"/>
          </p:nvPr>
        </p:nvSpPr>
        <p:spPr>
          <a:xfrm>
            <a:off x="935999" y="1139445"/>
            <a:ext cx="22511375" cy="1584962"/>
          </a:xfrm>
        </p:spPr>
        <p:txBody>
          <a:bodyPr/>
          <a:lstStyle>
            <a:lvl1pPr algn="ctr">
              <a:defRPr>
                <a:solidFill>
                  <a:srgbClr val="1BFBF9"/>
                </a:solidFill>
              </a:defRPr>
            </a:lvl1pPr>
          </a:lstStyle>
          <a:p>
            <a:r>
              <a:rPr lang="en-GB"/>
              <a:t>Click to edit Master title style</a:t>
            </a:r>
          </a:p>
        </p:txBody>
      </p:sp>
      <p:sp>
        <p:nvSpPr>
          <p:cNvPr id="3" name="Date Placeholder 2">
            <a:extLst>
              <a:ext uri="{FF2B5EF4-FFF2-40B4-BE49-F238E27FC236}">
                <a16:creationId xmlns:a16="http://schemas.microsoft.com/office/drawing/2014/main" id="{A8E48970-EA31-744A-BA31-E1C4CDFA6999}"/>
              </a:ext>
            </a:extLst>
          </p:cNvPr>
          <p:cNvSpPr>
            <a:spLocks noGrp="1"/>
          </p:cNvSpPr>
          <p:nvPr>
            <p:ph type="dt" sz="half" idx="10"/>
          </p:nvPr>
        </p:nvSpPr>
        <p:spPr/>
        <p:txBody>
          <a:bodyPr/>
          <a:lstStyle/>
          <a:p>
            <a:fld id="{DA70923C-1439-472D-A21A-E5EFA0B7ABEA}" type="datetime1">
              <a:rPr lang="en-GB" smtClean="0"/>
              <a:pPr/>
              <a:t>06/03/2025</a:t>
            </a:fld>
            <a:endParaRPr lang="en-GB"/>
          </a:p>
        </p:txBody>
      </p:sp>
      <p:sp>
        <p:nvSpPr>
          <p:cNvPr id="4" name="Footer Placeholder 3">
            <a:extLst>
              <a:ext uri="{FF2B5EF4-FFF2-40B4-BE49-F238E27FC236}">
                <a16:creationId xmlns:a16="http://schemas.microsoft.com/office/drawing/2014/main" id="{AD0494BB-45C3-4821-618C-94ED73B8F357}"/>
              </a:ext>
            </a:extLst>
          </p:cNvPr>
          <p:cNvSpPr>
            <a:spLocks noGrp="1"/>
          </p:cNvSpPr>
          <p:nvPr>
            <p:ph type="ftr" sz="quarter" idx="11"/>
          </p:nvPr>
        </p:nvSpPr>
        <p:spPr/>
        <p:txBody>
          <a:bodyPr/>
          <a:lstStyle/>
          <a:p>
            <a:r>
              <a:rPr lang="en-GB"/>
              <a:t>© [New name] 2024</a:t>
            </a:r>
          </a:p>
        </p:txBody>
      </p:sp>
      <p:sp>
        <p:nvSpPr>
          <p:cNvPr id="5" name="Slide Number Placeholder 4">
            <a:extLst>
              <a:ext uri="{FF2B5EF4-FFF2-40B4-BE49-F238E27FC236}">
                <a16:creationId xmlns:a16="http://schemas.microsoft.com/office/drawing/2014/main" id="{7CBAAACA-4110-0157-529E-D2351BB2D2D5}"/>
              </a:ext>
            </a:extLst>
          </p:cNvPr>
          <p:cNvSpPr>
            <a:spLocks noGrp="1"/>
          </p:cNvSpPr>
          <p:nvPr>
            <p:ph type="sldNum" sz="quarter" idx="12"/>
          </p:nvPr>
        </p:nvSpPr>
        <p:spPr/>
        <p:txBody>
          <a:bodyPr/>
          <a:lstStyle/>
          <a:p>
            <a:fld id="{0B868178-02AE-42FC-958D-6B8F13B60175}" type="slidenum">
              <a:rPr lang="en-GB" smtClean="0"/>
              <a:pPr/>
              <a:t>‹#›</a:t>
            </a:fld>
            <a:endParaRPr lang="en-GB"/>
          </a:p>
        </p:txBody>
      </p:sp>
      <p:sp>
        <p:nvSpPr>
          <p:cNvPr id="6" name="Picture Placeholder 10">
            <a:extLst>
              <a:ext uri="{FF2B5EF4-FFF2-40B4-BE49-F238E27FC236}">
                <a16:creationId xmlns:a16="http://schemas.microsoft.com/office/drawing/2014/main" id="{FA11A92D-7CF6-F922-AF6E-AA8A148D721D}"/>
              </a:ext>
            </a:extLst>
          </p:cNvPr>
          <p:cNvSpPr>
            <a:spLocks noGrp="1"/>
          </p:cNvSpPr>
          <p:nvPr>
            <p:ph type="pic" sz="quarter" idx="13"/>
          </p:nvPr>
        </p:nvSpPr>
        <p:spPr>
          <a:xfrm>
            <a:off x="5752319" y="3107851"/>
            <a:ext cx="12879361" cy="7500298"/>
          </a:xfrm>
          <a:custGeom>
            <a:avLst/>
            <a:gdLst>
              <a:gd name="connsiteX0" fmla="*/ 575992 w 6243126"/>
              <a:gd name="connsiteY0" fmla="*/ 1548784 h 3603143"/>
              <a:gd name="connsiteX1" fmla="*/ 614702 w 6243126"/>
              <a:gd name="connsiteY1" fmla="*/ 1605910 h 3603143"/>
              <a:gd name="connsiteX2" fmla="*/ 3129118 w 6243126"/>
              <a:gd name="connsiteY2" fmla="*/ 2804513 h 3603143"/>
              <a:gd name="connsiteX3" fmla="*/ 5468973 w 6243126"/>
              <a:gd name="connsiteY3" fmla="*/ 1815196 h 3603143"/>
              <a:gd name="connsiteX4" fmla="*/ 5613102 w 6243126"/>
              <a:gd name="connsiteY4" fmla="*/ 1642395 h 3603143"/>
              <a:gd name="connsiteX5" fmla="*/ 6243126 w 6243126"/>
              <a:gd name="connsiteY5" fmla="*/ 2142023 h 3603143"/>
              <a:gd name="connsiteX6" fmla="*/ 6094279 w 6243126"/>
              <a:gd name="connsiteY6" fmla="*/ 2324089 h 3603143"/>
              <a:gd name="connsiteX7" fmla="*/ 3129118 w 6243126"/>
              <a:gd name="connsiteY7" fmla="*/ 3603143 h 3603143"/>
              <a:gd name="connsiteX8" fmla="*/ 163956 w 6243126"/>
              <a:gd name="connsiteY8" fmla="*/ 2324089 h 3603143"/>
              <a:gd name="connsiteX9" fmla="*/ 0 w 6243126"/>
              <a:gd name="connsiteY9" fmla="*/ 2123541 h 3603143"/>
              <a:gd name="connsiteX10" fmla="*/ 3121562 w 6243126"/>
              <a:gd name="connsiteY10" fmla="*/ 0 h 3603143"/>
              <a:gd name="connsiteX11" fmla="*/ 4378768 w 6243126"/>
              <a:gd name="connsiteY11" fmla="*/ 1250297 h 3603143"/>
              <a:gd name="connsiteX12" fmla="*/ 3121562 w 6243126"/>
              <a:gd name="connsiteY12" fmla="*/ 2500594 h 3603143"/>
              <a:gd name="connsiteX13" fmla="*/ 1864357 w 6243126"/>
              <a:gd name="connsiteY13" fmla="*/ 1250297 h 3603143"/>
              <a:gd name="connsiteX14" fmla="*/ 3121562 w 6243126"/>
              <a:gd name="connsiteY14" fmla="*/ 0 h 360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3126" h="3603143">
                <a:moveTo>
                  <a:pt x="575992" y="1548784"/>
                </a:moveTo>
                <a:lnTo>
                  <a:pt x="614702" y="1605910"/>
                </a:lnTo>
                <a:cubicBezTo>
                  <a:pt x="1159625" y="2329062"/>
                  <a:pt x="2082441" y="2804513"/>
                  <a:pt x="3129118" y="2804513"/>
                </a:cubicBezTo>
                <a:cubicBezTo>
                  <a:pt x="4071127" y="2804513"/>
                  <a:pt x="4912810" y="2419398"/>
                  <a:pt x="5468973" y="1815196"/>
                </a:cubicBezTo>
                <a:lnTo>
                  <a:pt x="5613102" y="1642395"/>
                </a:lnTo>
                <a:lnTo>
                  <a:pt x="6243126" y="2142023"/>
                </a:lnTo>
                <a:lnTo>
                  <a:pt x="6094279" y="2324089"/>
                </a:lnTo>
                <a:cubicBezTo>
                  <a:pt x="5389485" y="3105240"/>
                  <a:pt x="4322872" y="3603143"/>
                  <a:pt x="3129118" y="3603143"/>
                </a:cubicBezTo>
                <a:cubicBezTo>
                  <a:pt x="1935365" y="3603143"/>
                  <a:pt x="868751" y="3105240"/>
                  <a:pt x="163956" y="2324089"/>
                </a:cubicBezTo>
                <a:lnTo>
                  <a:pt x="0" y="2123541"/>
                </a:lnTo>
                <a:close/>
                <a:moveTo>
                  <a:pt x="3121562" y="0"/>
                </a:moveTo>
                <a:cubicBezTo>
                  <a:pt x="3815898" y="0"/>
                  <a:pt x="4378768" y="559777"/>
                  <a:pt x="4378768" y="1250297"/>
                </a:cubicBezTo>
                <a:cubicBezTo>
                  <a:pt x="4378768" y="1940817"/>
                  <a:pt x="3815898" y="2500594"/>
                  <a:pt x="3121562" y="2500594"/>
                </a:cubicBezTo>
                <a:cubicBezTo>
                  <a:pt x="2427226" y="2500594"/>
                  <a:pt x="1864357" y="1940817"/>
                  <a:pt x="1864357" y="1250297"/>
                </a:cubicBezTo>
                <a:cubicBezTo>
                  <a:pt x="1864357" y="559777"/>
                  <a:pt x="2427226" y="0"/>
                  <a:pt x="3121562" y="0"/>
                </a:cubicBezTo>
                <a:close/>
              </a:path>
            </a:pathLst>
          </a:custGeom>
        </p:spPr>
        <p:txBody>
          <a:bodyPr wrap="square">
            <a:noAutofit/>
          </a:bodyPr>
          <a:lstStyle/>
          <a:p>
            <a:endParaRPr lang="en-GB"/>
          </a:p>
        </p:txBody>
      </p:sp>
      <p:sp>
        <p:nvSpPr>
          <p:cNvPr id="8" name="Text Placeholder 7">
            <a:extLst>
              <a:ext uri="{FF2B5EF4-FFF2-40B4-BE49-F238E27FC236}">
                <a16:creationId xmlns:a16="http://schemas.microsoft.com/office/drawing/2014/main" id="{B0E9184C-87D5-6F4D-78C1-5708745C235B}"/>
              </a:ext>
            </a:extLst>
          </p:cNvPr>
          <p:cNvSpPr>
            <a:spLocks noGrp="1"/>
          </p:cNvSpPr>
          <p:nvPr>
            <p:ph type="body" sz="quarter" idx="14" hasCustomPrompt="1"/>
          </p:nvPr>
        </p:nvSpPr>
        <p:spPr>
          <a:xfrm>
            <a:off x="7979255" y="11338884"/>
            <a:ext cx="8424862" cy="864096"/>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2"/>
            <a:r>
              <a:rPr lang="en-GB"/>
              <a:t>Third level</a:t>
            </a:r>
          </a:p>
        </p:txBody>
      </p:sp>
    </p:spTree>
    <p:extLst>
      <p:ext uri="{BB962C8B-B14F-4D97-AF65-F5344CB8AC3E}">
        <p14:creationId xmlns:p14="http://schemas.microsoft.com/office/powerpoint/2010/main" val="303355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GB"/>
              <a:t>Click to edit Master title style</a:t>
            </a:r>
          </a:p>
        </p:txBody>
      </p:sp>
      <p:sp>
        <p:nvSpPr>
          <p:cNvPr id="3" name="Freeform 2">
            <a:extLst>
              <a:ext uri="{FF2B5EF4-FFF2-40B4-BE49-F238E27FC236}">
                <a16:creationId xmlns:a16="http://schemas.microsoft.com/office/drawing/2014/main" id="{0338BCC7-3B6E-742C-A4D0-315ADA73D0CB}"/>
              </a:ext>
              <a:ext uri="{C183D7F6-B498-43B3-948B-1728B52AA6E4}">
                <adec:decorative xmlns:adec="http://schemas.microsoft.com/office/drawing/2017/decorative" val="1"/>
              </a:ext>
            </a:extLst>
          </p:cNvPr>
          <p:cNvSpPr/>
          <p:nvPr userDrawn="1"/>
        </p:nvSpPr>
        <p:spPr>
          <a:xfrm>
            <a:off x="0" y="-17928"/>
            <a:ext cx="11147847" cy="13733928"/>
          </a:xfrm>
          <a:custGeom>
            <a:avLst/>
            <a:gdLst>
              <a:gd name="connsiteX0" fmla="*/ 0 w 5396753"/>
              <a:gd name="connsiteY0" fmla="*/ 0 h 6875927"/>
              <a:gd name="connsiteX1" fmla="*/ 3600376 w 5396753"/>
              <a:gd name="connsiteY1" fmla="*/ 0 h 6875927"/>
              <a:gd name="connsiteX2" fmla="*/ 3736722 w 5396753"/>
              <a:gd name="connsiteY2" fmla="*/ 93081 h 6875927"/>
              <a:gd name="connsiteX3" fmla="*/ 5396753 w 5396753"/>
              <a:gd name="connsiteY3" fmla="*/ 3417792 h 6875927"/>
              <a:gd name="connsiteX4" fmla="*/ 3583957 w 5396753"/>
              <a:gd name="connsiteY4" fmla="*/ 6846793 h 6875927"/>
              <a:gd name="connsiteX5" fmla="*/ 3536375 w 5396753"/>
              <a:gd name="connsiteY5" fmla="*/ 6875927 h 6875927"/>
              <a:gd name="connsiteX6" fmla="*/ 0 w 5396753"/>
              <a:gd name="connsiteY6" fmla="*/ 6875927 h 6875927"/>
              <a:gd name="connsiteX7" fmla="*/ 0 w 5396753"/>
              <a:gd name="connsiteY7" fmla="*/ 0 h 68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753" h="6875927">
                <a:moveTo>
                  <a:pt x="0" y="0"/>
                </a:moveTo>
                <a:lnTo>
                  <a:pt x="3600376" y="0"/>
                </a:lnTo>
                <a:lnTo>
                  <a:pt x="3736722" y="93081"/>
                </a:lnTo>
                <a:cubicBezTo>
                  <a:pt x="4738266" y="813611"/>
                  <a:pt x="5396753" y="2033813"/>
                  <a:pt x="5396753" y="3417792"/>
                </a:cubicBezTo>
                <a:cubicBezTo>
                  <a:pt x="5396753" y="4870970"/>
                  <a:pt x="4670771" y="6143584"/>
                  <a:pt x="3583957" y="6846793"/>
                </a:cubicBezTo>
                <a:lnTo>
                  <a:pt x="3536375" y="6875927"/>
                </a:lnTo>
                <a:lnTo>
                  <a:pt x="0" y="6875927"/>
                </a:lnTo>
                <a:lnTo>
                  <a:pt x="0" y="0"/>
                </a:lnTo>
                <a:close/>
              </a:path>
            </a:pathLst>
          </a:cu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2">
            <a:extLst>
              <a:ext uri="{FF2B5EF4-FFF2-40B4-BE49-F238E27FC236}">
                <a16:creationId xmlns:a16="http://schemas.microsoft.com/office/drawing/2014/main" id="{FC63594C-D0F7-2442-8594-31D89F9ADCDF}"/>
              </a:ext>
            </a:extLst>
          </p:cNvPr>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GB" noProof="0"/>
              <a:t>Click to edit Master text styles</a:t>
            </a:r>
          </a:p>
          <a:p>
            <a:pPr lvl="1"/>
            <a:r>
              <a:rPr lang="en-GB" noProof="0"/>
              <a:t>Second level</a:t>
            </a:r>
          </a:p>
          <a:p>
            <a:pPr lvl="2"/>
            <a:r>
              <a:rPr lang="en-GB" noProof="0"/>
              <a:t>Third level</a:t>
            </a:r>
          </a:p>
        </p:txBody>
      </p:sp>
    </p:spTree>
    <p:extLst>
      <p:ext uri="{BB962C8B-B14F-4D97-AF65-F5344CB8AC3E}">
        <p14:creationId xmlns:p14="http://schemas.microsoft.com/office/powerpoint/2010/main" val="227183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Table Placeholder 4">
            <a:extLst>
              <a:ext uri="{FF2B5EF4-FFF2-40B4-BE49-F238E27FC236}">
                <a16:creationId xmlns:a16="http://schemas.microsoft.com/office/drawing/2014/main" id="{1561EE1A-64E5-00DF-28E6-0C69207BAF7A}"/>
              </a:ext>
            </a:extLst>
          </p:cNvPr>
          <p:cNvSpPr>
            <a:spLocks noGrp="1"/>
          </p:cNvSpPr>
          <p:nvPr>
            <p:ph type="tbl" sz="quarter" idx="13"/>
          </p:nvPr>
        </p:nvSpPr>
        <p:spPr>
          <a:xfrm>
            <a:off x="935999" y="3419475"/>
            <a:ext cx="22511376" cy="8460000"/>
          </a:xfrm>
        </p:spPr>
        <p:txBody>
          <a:bodyPr/>
          <a:lstStyle/>
          <a:p>
            <a:r>
              <a:rPr lang="en-GB"/>
              <a:t>Click icon to add table</a:t>
            </a:r>
            <a:endParaRPr lang="en-US"/>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06/03/2025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250923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88606D44-301E-42FB-9F25-FE7C9823FA59}" type="datetime1">
              <a:rPr lang="en-GB" noProof="0" smtClean="0"/>
              <a:t>06/03/2025</a:t>
            </a:fld>
            <a:endParaRPr lang="en-GB" noProof="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70233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B8B366C2-3D03-482A-B61A-8FE0AA766925}" type="datetime1">
              <a:rPr lang="en-GB" noProof="0" smtClean="0"/>
              <a:t>06/03/2025</a:t>
            </a:fld>
            <a:endParaRPr lang="en-GB" noProof="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chemeClr val="tx1"/>
                </a:solidFill>
              </a:defRPr>
            </a:lvl1pPr>
          </a:lstStyle>
          <a:p>
            <a:r>
              <a:rPr lang="en-GB" noProof="0"/>
              <a:t>Click to edit Master title style</a:t>
            </a:r>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2845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1C18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rgbClr val="1BFBF9"/>
                </a:solidFill>
              </a:defRPr>
            </a:lvl1pPr>
          </a:lstStyle>
          <a:p>
            <a:r>
              <a:rPr lang="en-GB" noProof="0"/>
              <a:t>Click to edit Master title style</a:t>
            </a:r>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1353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935999" y="3419475"/>
            <a:ext cx="22511375" cy="846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06/03/2025</a:t>
            </a:fld>
            <a:endParaRPr lang="en-GB" noProof="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Fight for Sight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89838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5999" y="935038"/>
            <a:ext cx="22511375" cy="1584962"/>
          </a:xfrm>
        </p:spPr>
        <p:txBody>
          <a:bodyPr/>
          <a:lstStyle/>
          <a:p>
            <a:r>
              <a:rPr lang="en-GB" noProof="0"/>
              <a:t>Click to edit Master title style</a:t>
            </a:r>
          </a:p>
        </p:txBody>
      </p:sp>
      <p:sp>
        <p:nvSpPr>
          <p:cNvPr id="3" name="Content Placeholder 2"/>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12442175"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E3870C4-F79C-4DA4-9A23-60EB1E34983D}" type="datetime1">
              <a:rPr lang="en-GB" noProof="0" smtClean="0"/>
              <a:t>06/03/2025</a:t>
            </a:fld>
            <a:endParaRPr lang="en-GB" noProof="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 [New name] 2024</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177213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tyle 3">
    <p:bg>
      <p:bgPr>
        <a:solidFill>
          <a:srgbClr val="1C183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BFBF9"/>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a:t>Name Surname</a:t>
            </a:r>
          </a:p>
          <a:p>
            <a:pPr lvl="0"/>
            <a:r>
              <a:rPr lang="en-GB"/>
              <a:t>Organisation/company</a:t>
            </a:r>
          </a:p>
        </p:txBody>
      </p:sp>
      <p:pic>
        <p:nvPicPr>
          <p:cNvPr id="10" name="Picture 9" descr="A blue quote marks on a black background&#10;&#10;Description automatically generated">
            <a:extLst>
              <a:ext uri="{FF2B5EF4-FFF2-40B4-BE49-F238E27FC236}">
                <a16:creationId xmlns:a16="http://schemas.microsoft.com/office/drawing/2014/main" id="{16F106E3-05BB-D8CE-A914-D5B6ABBB40EB}"/>
              </a:ext>
            </a:extLst>
          </p:cNvPr>
          <p:cNvPicPr>
            <a:picLocks noChangeAspect="1"/>
          </p:cNvPicPr>
          <p:nvPr userDrawn="1"/>
        </p:nvPicPr>
        <p:blipFill rotWithShape="1">
          <a:blip r:embed="rId2"/>
          <a:srcRect l="9165" t="7053" r="20441"/>
          <a:stretch/>
        </p:blipFill>
        <p:spPr>
          <a:xfrm>
            <a:off x="13278813" y="3860249"/>
            <a:ext cx="1916766" cy="1598442"/>
          </a:xfrm>
          <a:prstGeom prst="rect">
            <a:avLst/>
          </a:prstGeom>
        </p:spPr>
      </p:pic>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chemeClr val="bg1"/>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a:t>An inspiring quote goes here. An inspiring quote goes here.</a:t>
            </a:r>
          </a:p>
          <a:p>
            <a:pPr lvl="0"/>
            <a:endParaRPr lang="en-GB"/>
          </a:p>
        </p:txBody>
      </p:sp>
    </p:spTree>
    <p:extLst>
      <p:ext uri="{BB962C8B-B14F-4D97-AF65-F5344CB8AC3E}">
        <p14:creationId xmlns:p14="http://schemas.microsoft.com/office/powerpoint/2010/main" val="13962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tyle 3">
    <p:bg>
      <p:bgPr>
        <a:solidFill>
          <a:srgbClr val="1BFBF9"/>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C1836"/>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a:t>Name Surname</a:t>
            </a:r>
          </a:p>
          <a:p>
            <a:pPr lvl="0"/>
            <a:r>
              <a:rPr lang="en-GB"/>
              <a:t>Organisation/company</a:t>
            </a:r>
          </a:p>
        </p:txBody>
      </p:sp>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rgbClr val="1C1836"/>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a:t>An inspiring quote goes here. An inspiring quote goes here.</a:t>
            </a:r>
          </a:p>
          <a:p>
            <a:pPr lvl="0"/>
            <a:endParaRPr lang="en-GB"/>
          </a:p>
        </p:txBody>
      </p:sp>
      <p:pic>
        <p:nvPicPr>
          <p:cNvPr id="6" name="Picture 5" descr="A pair of blue teardrops&#10;&#10;Description automatically generated">
            <a:extLst>
              <a:ext uri="{FF2B5EF4-FFF2-40B4-BE49-F238E27FC236}">
                <a16:creationId xmlns:a16="http://schemas.microsoft.com/office/drawing/2014/main" id="{1A2D8BFC-F859-9CE0-1421-30E3A057DDE6}"/>
              </a:ext>
            </a:extLst>
          </p:cNvPr>
          <p:cNvPicPr>
            <a:picLocks noChangeAspect="1"/>
          </p:cNvPicPr>
          <p:nvPr userDrawn="1"/>
        </p:nvPicPr>
        <p:blipFill>
          <a:blip r:embed="rId2"/>
          <a:stretch>
            <a:fillRect/>
          </a:stretch>
        </p:blipFill>
        <p:spPr>
          <a:xfrm>
            <a:off x="12736950" y="4132344"/>
            <a:ext cx="2946400" cy="1625600"/>
          </a:xfrm>
          <a:prstGeom prst="rect">
            <a:avLst/>
          </a:prstGeom>
        </p:spPr>
      </p:pic>
    </p:spTree>
    <p:extLst>
      <p:ext uri="{BB962C8B-B14F-4D97-AF65-F5344CB8AC3E}">
        <p14:creationId xmlns:p14="http://schemas.microsoft.com/office/powerpoint/2010/main" val="29214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 Slide x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GB" noProof="0"/>
              <a:t>Click to edit Master title style</a:t>
            </a:r>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16DBF0C-9208-40A9-AEE0-F53652F1AFD8}" type="datetime1">
              <a:rPr lang="en-GB" smtClean="0"/>
              <a:pPr/>
              <a:t>06/03/2025</a:t>
            </a:fld>
            <a:endParaRPr lang="en-GB"/>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GB"/>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1">
            <a:extLst>
              <a:ext uri="{FF2B5EF4-FFF2-40B4-BE49-F238E27FC236}">
                <a16:creationId xmlns:a16="http://schemas.microsoft.com/office/drawing/2014/main" id="{43193D06-4578-05B1-96E5-3B3C8F25460A}"/>
              </a:ext>
            </a:extLst>
          </p:cNvPr>
          <p:cNvSpPr>
            <a:spLocks noGrp="1"/>
          </p:cNvSpPr>
          <p:nvPr>
            <p:ph type="body" sz="quarter" idx="13" hasCustomPrompt="1"/>
          </p:nvPr>
        </p:nvSpPr>
        <p:spPr>
          <a:xfrm>
            <a:off x="936625" y="34544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2" name="Rule 1">
            <a:extLst>
              <a:ext uri="{FF2B5EF4-FFF2-40B4-BE49-F238E27FC236}">
                <a16:creationId xmlns:a16="http://schemas.microsoft.com/office/drawing/2014/main" id="{B52C42B4-54B2-F8CF-3477-1FBCB29C665D}"/>
              </a:ext>
              <a:ext uri="{C183D7F6-B498-43B3-948B-1728B52AA6E4}">
                <adec:decorative xmlns:adec="http://schemas.microsoft.com/office/drawing/2017/decorative" val="1"/>
              </a:ext>
            </a:extLst>
          </p:cNvPr>
          <p:cNvSpPr>
            <a:spLocks noGrp="1"/>
          </p:cNvSpPr>
          <p:nvPr>
            <p:ph type="body" sz="quarter" idx="14" hasCustomPrompt="1"/>
          </p:nvPr>
        </p:nvSpPr>
        <p:spPr>
          <a:xfrm>
            <a:off x="2989263" y="3420000"/>
            <a:ext cx="12700" cy="3430800"/>
          </a:xfrm>
          <a:solidFill>
            <a:schemeClr val="bg1"/>
          </a:solidFill>
        </p:spPr>
        <p:txBody>
          <a:bodyPr/>
          <a:lstStyle>
            <a:lvl1pPr>
              <a:defRPr sz="100">
                <a:noFill/>
              </a:defRPr>
            </a:lvl1pPr>
          </a:lstStyle>
          <a:p>
            <a:pPr lvl="0"/>
            <a:r>
              <a:rPr lang="en-GB"/>
              <a:t> </a:t>
            </a:r>
          </a:p>
        </p:txBody>
      </p:sp>
      <p:sp>
        <p:nvSpPr>
          <p:cNvPr id="3" name="Content Placeholder 1"/>
          <p:cNvSpPr>
            <a:spLocks noGrp="1"/>
          </p:cNvSpPr>
          <p:nvPr>
            <p:ph idx="1"/>
          </p:nvPr>
        </p:nvSpPr>
        <p:spPr>
          <a:xfrm>
            <a:off x="3492500"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3">
            <a:extLst>
              <a:ext uri="{FF2B5EF4-FFF2-40B4-BE49-F238E27FC236}">
                <a16:creationId xmlns:a16="http://schemas.microsoft.com/office/drawing/2014/main" id="{43484C76-5A44-5D2B-D51F-7FCEED2A5F5F}"/>
              </a:ext>
            </a:extLst>
          </p:cNvPr>
          <p:cNvSpPr>
            <a:spLocks noGrp="1"/>
          </p:cNvSpPr>
          <p:nvPr>
            <p:ph type="body" sz="quarter" idx="19" hasCustomPrompt="1"/>
          </p:nvPr>
        </p:nvSpPr>
        <p:spPr>
          <a:xfrm>
            <a:off x="936625" y="85680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8" name="Rule 3">
            <a:extLst>
              <a:ext uri="{FF2B5EF4-FFF2-40B4-BE49-F238E27FC236}">
                <a16:creationId xmlns:a16="http://schemas.microsoft.com/office/drawing/2014/main" id="{873CCDB8-E506-2C33-B312-D96AADDDC1DD}"/>
              </a:ext>
              <a:ext uri="{C183D7F6-B498-43B3-948B-1728B52AA6E4}">
                <adec:decorative xmlns:adec="http://schemas.microsoft.com/office/drawing/2017/decorative" val="1"/>
              </a:ext>
            </a:extLst>
          </p:cNvPr>
          <p:cNvSpPr>
            <a:spLocks noGrp="1"/>
          </p:cNvSpPr>
          <p:nvPr>
            <p:ph type="body" sz="quarter" idx="20" hasCustomPrompt="1"/>
          </p:nvPr>
        </p:nvSpPr>
        <p:spPr>
          <a:xfrm>
            <a:off x="2989263" y="8532000"/>
            <a:ext cx="12700" cy="3430800"/>
          </a:xfrm>
          <a:solidFill>
            <a:schemeClr val="bg1"/>
          </a:solidFill>
        </p:spPr>
        <p:txBody>
          <a:bodyPr/>
          <a:lstStyle>
            <a:lvl1pPr>
              <a:defRPr sz="100">
                <a:noFill/>
              </a:defRPr>
            </a:lvl1pPr>
          </a:lstStyle>
          <a:p>
            <a:pPr lvl="0"/>
            <a:r>
              <a:rPr lang="en-GB"/>
              <a:t> </a:t>
            </a:r>
          </a:p>
        </p:txBody>
      </p:sp>
      <p:sp>
        <p:nvSpPr>
          <p:cNvPr id="16" name="Content Placeholder 3">
            <a:extLst>
              <a:ext uri="{FF2B5EF4-FFF2-40B4-BE49-F238E27FC236}">
                <a16:creationId xmlns:a16="http://schemas.microsoft.com/office/drawing/2014/main" id="{54D91781-04B6-E8D7-25A8-2206E63BAB77}"/>
              </a:ext>
            </a:extLst>
          </p:cNvPr>
          <p:cNvSpPr>
            <a:spLocks noGrp="1"/>
          </p:cNvSpPr>
          <p:nvPr>
            <p:ph idx="18"/>
          </p:nvPr>
        </p:nvSpPr>
        <p:spPr>
          <a:xfrm>
            <a:off x="3492500"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2">
            <a:extLst>
              <a:ext uri="{FF2B5EF4-FFF2-40B4-BE49-F238E27FC236}">
                <a16:creationId xmlns:a16="http://schemas.microsoft.com/office/drawing/2014/main" id="{F29770B1-1E30-1C88-A13A-C2E77F3C59BA}"/>
              </a:ext>
            </a:extLst>
          </p:cNvPr>
          <p:cNvSpPr>
            <a:spLocks noGrp="1"/>
          </p:cNvSpPr>
          <p:nvPr>
            <p:ph type="body" sz="quarter" idx="16" hasCustomPrompt="1"/>
          </p:nvPr>
        </p:nvSpPr>
        <p:spPr>
          <a:xfrm>
            <a:off x="12192793" y="34544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15" name="Rule 2">
            <a:extLst>
              <a:ext uri="{FF2B5EF4-FFF2-40B4-BE49-F238E27FC236}">
                <a16:creationId xmlns:a16="http://schemas.microsoft.com/office/drawing/2014/main" id="{BE10B950-24F7-D709-483A-D3C127B04C52}"/>
              </a:ext>
              <a:ext uri="{C183D7F6-B498-43B3-948B-1728B52AA6E4}">
                <adec:decorative xmlns:adec="http://schemas.microsoft.com/office/drawing/2017/decorative" val="1"/>
              </a:ext>
            </a:extLst>
          </p:cNvPr>
          <p:cNvSpPr>
            <a:spLocks noGrp="1"/>
          </p:cNvSpPr>
          <p:nvPr>
            <p:ph type="body" sz="quarter" idx="17" hasCustomPrompt="1"/>
          </p:nvPr>
        </p:nvSpPr>
        <p:spPr>
          <a:xfrm>
            <a:off x="14245431" y="3420000"/>
            <a:ext cx="12700" cy="3430800"/>
          </a:xfrm>
          <a:solidFill>
            <a:schemeClr val="bg1"/>
          </a:solidFill>
        </p:spPr>
        <p:txBody>
          <a:bodyPr/>
          <a:lstStyle>
            <a:lvl1pPr>
              <a:defRPr sz="100">
                <a:noFill/>
              </a:defRPr>
            </a:lvl1pPr>
          </a:lstStyle>
          <a:p>
            <a:pPr lvl="0"/>
            <a:r>
              <a:rPr lang="en-GB"/>
              <a:t> </a:t>
            </a:r>
          </a:p>
        </p:txBody>
      </p:sp>
      <p:sp>
        <p:nvSpPr>
          <p:cNvPr id="13" name="Content Placeholder 2">
            <a:extLst>
              <a:ext uri="{FF2B5EF4-FFF2-40B4-BE49-F238E27FC236}">
                <a16:creationId xmlns:a16="http://schemas.microsoft.com/office/drawing/2014/main" id="{C6EA18ED-3958-7BC9-C91D-9C011AA2FF8D}"/>
              </a:ext>
            </a:extLst>
          </p:cNvPr>
          <p:cNvSpPr>
            <a:spLocks noGrp="1"/>
          </p:cNvSpPr>
          <p:nvPr>
            <p:ph idx="15"/>
          </p:nvPr>
        </p:nvSpPr>
        <p:spPr>
          <a:xfrm>
            <a:off x="14748668"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4">
            <a:extLst>
              <a:ext uri="{FF2B5EF4-FFF2-40B4-BE49-F238E27FC236}">
                <a16:creationId xmlns:a16="http://schemas.microsoft.com/office/drawing/2014/main" id="{59203F56-35CB-82E0-D390-7887CDB37317}"/>
              </a:ext>
            </a:extLst>
          </p:cNvPr>
          <p:cNvSpPr>
            <a:spLocks noGrp="1"/>
          </p:cNvSpPr>
          <p:nvPr>
            <p:ph type="body" sz="quarter" idx="22" hasCustomPrompt="1"/>
          </p:nvPr>
        </p:nvSpPr>
        <p:spPr>
          <a:xfrm>
            <a:off x="12192793" y="8568000"/>
            <a:ext cx="1677988" cy="1100138"/>
          </a:xfrm>
        </p:spPr>
        <p:txBody>
          <a:bodyPr/>
          <a:lstStyle>
            <a:lvl1pPr>
              <a:lnSpc>
                <a:spcPct val="80000"/>
              </a:lnSpc>
              <a:spcAft>
                <a:spcPts val="0"/>
              </a:spcAft>
              <a:defRPr sz="9000" b="1">
                <a:solidFill>
                  <a:schemeClr val="accent2"/>
                </a:solidFill>
              </a:defRPr>
            </a:lvl1pPr>
          </a:lstStyle>
          <a:p>
            <a:pPr lvl="0"/>
            <a:r>
              <a:rPr lang="en-GB"/>
              <a:t>00</a:t>
            </a:r>
          </a:p>
        </p:txBody>
      </p:sp>
      <p:sp>
        <p:nvSpPr>
          <p:cNvPr id="21" name="Rule 4">
            <a:extLst>
              <a:ext uri="{FF2B5EF4-FFF2-40B4-BE49-F238E27FC236}">
                <a16:creationId xmlns:a16="http://schemas.microsoft.com/office/drawing/2014/main" id="{67BA3458-4A90-E38D-A2FC-B50283EFDED3}"/>
              </a:ext>
              <a:ext uri="{C183D7F6-B498-43B3-948B-1728B52AA6E4}">
                <adec:decorative xmlns:adec="http://schemas.microsoft.com/office/drawing/2017/decorative" val="1"/>
              </a:ext>
            </a:extLst>
          </p:cNvPr>
          <p:cNvSpPr>
            <a:spLocks noGrp="1"/>
          </p:cNvSpPr>
          <p:nvPr>
            <p:ph type="body" sz="quarter" idx="23" hasCustomPrompt="1"/>
          </p:nvPr>
        </p:nvSpPr>
        <p:spPr>
          <a:xfrm>
            <a:off x="14245431" y="8532000"/>
            <a:ext cx="12700" cy="3430800"/>
          </a:xfrm>
          <a:solidFill>
            <a:schemeClr val="bg1"/>
          </a:solidFill>
        </p:spPr>
        <p:txBody>
          <a:bodyPr/>
          <a:lstStyle>
            <a:lvl1pPr>
              <a:defRPr sz="100">
                <a:noFill/>
              </a:defRPr>
            </a:lvl1pPr>
          </a:lstStyle>
          <a:p>
            <a:pPr lvl="0"/>
            <a:r>
              <a:rPr lang="en-GB"/>
              <a:t> </a:t>
            </a:r>
          </a:p>
        </p:txBody>
      </p:sp>
      <p:sp>
        <p:nvSpPr>
          <p:cNvPr id="19" name="Content Placeholder 4">
            <a:extLst>
              <a:ext uri="{FF2B5EF4-FFF2-40B4-BE49-F238E27FC236}">
                <a16:creationId xmlns:a16="http://schemas.microsoft.com/office/drawing/2014/main" id="{EB1505EF-DDBA-4ACB-B375-45ADB1F42C81}"/>
              </a:ext>
            </a:extLst>
          </p:cNvPr>
          <p:cNvSpPr>
            <a:spLocks noGrp="1"/>
          </p:cNvSpPr>
          <p:nvPr>
            <p:ph idx="21"/>
          </p:nvPr>
        </p:nvSpPr>
        <p:spPr>
          <a:xfrm>
            <a:off x="14748668"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22" name="Straight Connector 21">
            <a:extLst>
              <a:ext uri="{FF2B5EF4-FFF2-40B4-BE49-F238E27FC236}">
                <a16:creationId xmlns:a16="http://schemas.microsoft.com/office/drawing/2014/main" id="{3438007D-02DF-4D86-F2FF-5E82DBD6774C}"/>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35999" y="935038"/>
            <a:ext cx="22511375" cy="158496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userDrawn="1">
            <p:ph type="body" idx="1"/>
          </p:nvPr>
        </p:nvSpPr>
        <p:spPr>
          <a:xfrm>
            <a:off x="935999" y="3419475"/>
            <a:ext cx="22511375" cy="8459787"/>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C183D7F6-B498-43B3-948B-1728B52AA6E4}">
                <adec:decorative xmlns:adec="http://schemas.microsoft.com/office/drawing/2017/decorative" val="1"/>
              </a:ext>
            </a:extLst>
          </p:cNvPr>
          <p:cNvSpPr>
            <a:spLocks noGrp="1"/>
          </p:cNvSpPr>
          <p:nvPr userDrawn="1">
            <p:ph type="dt" sz="half" idx="2"/>
          </p:nvPr>
        </p:nvSpPr>
        <p:spPr>
          <a:xfrm>
            <a:off x="8607425" y="12960000"/>
            <a:ext cx="4610100" cy="288000"/>
          </a:xfrm>
          <a:prstGeom prst="rect">
            <a:avLst/>
          </a:prstGeom>
        </p:spPr>
        <p:txBody>
          <a:bodyPr vert="horz" lIns="0" tIns="0" rIns="0" bIns="0" rtlCol="0" anchor="b" anchorCtr="0">
            <a:noAutofit/>
          </a:bodyPr>
          <a:lstStyle>
            <a:lvl1pPr algn="l">
              <a:defRPr sz="1400">
                <a:solidFill>
                  <a:schemeClr val="tx1"/>
                </a:solidFill>
              </a:defRPr>
            </a:lvl1pPr>
          </a:lstStyle>
          <a:p>
            <a:fld id="{DA70923C-1439-472D-A21A-E5EFA0B7ABEA}" type="datetime1">
              <a:rPr lang="en-GB" smtClean="0"/>
              <a:pPr/>
              <a:t>06/03/2025</a:t>
            </a:fld>
            <a:endParaRPr lang="en-GB"/>
          </a:p>
        </p:txBody>
      </p:sp>
      <p:sp>
        <p:nvSpPr>
          <p:cNvPr id="5" name="Footer Placeholder 4">
            <a:extLst>
              <a:ext uri="{C183D7F6-B498-43B3-948B-1728B52AA6E4}">
                <adec:decorative xmlns:adec="http://schemas.microsoft.com/office/drawing/2017/decorative" val="1"/>
              </a:ext>
            </a:extLst>
          </p:cNvPr>
          <p:cNvSpPr>
            <a:spLocks noGrp="1"/>
          </p:cNvSpPr>
          <p:nvPr userDrawn="1">
            <p:ph type="ftr" sz="quarter" idx="3"/>
          </p:nvPr>
        </p:nvSpPr>
        <p:spPr>
          <a:xfrm>
            <a:off x="935999" y="12960000"/>
            <a:ext cx="7166601" cy="288000"/>
          </a:xfrm>
          <a:prstGeom prst="rect">
            <a:avLst/>
          </a:prstGeom>
        </p:spPr>
        <p:txBody>
          <a:bodyPr vert="horz" lIns="0" tIns="0" rIns="0" bIns="0" rtlCol="0" anchor="b" anchorCtr="0">
            <a:noAutofit/>
          </a:bodyPr>
          <a:lstStyle>
            <a:lvl1pPr algn="l">
              <a:defRPr sz="1400">
                <a:solidFill>
                  <a:schemeClr val="tx1"/>
                </a:solidFill>
              </a:defRPr>
            </a:lvl1pPr>
          </a:lstStyle>
          <a:p>
            <a:r>
              <a:rPr lang="en-GB"/>
              <a:t>© [New name] 2024</a:t>
            </a:r>
          </a:p>
        </p:txBody>
      </p:sp>
      <p:sp>
        <p:nvSpPr>
          <p:cNvPr id="6" name="Slide Number Placeholder 5">
            <a:extLst>
              <a:ext uri="{C183D7F6-B498-43B3-948B-1728B52AA6E4}">
                <adec:decorative xmlns:adec="http://schemas.microsoft.com/office/drawing/2017/decorative" val="1"/>
              </a:ext>
            </a:extLst>
          </p:cNvPr>
          <p:cNvSpPr>
            <a:spLocks noGrp="1"/>
          </p:cNvSpPr>
          <p:nvPr userDrawn="1">
            <p:ph type="sldNum" sz="quarter" idx="4"/>
          </p:nvPr>
        </p:nvSpPr>
        <p:spPr>
          <a:xfrm>
            <a:off x="22007375" y="12942000"/>
            <a:ext cx="1440000" cy="360000"/>
          </a:xfrm>
          <a:prstGeom prst="rect">
            <a:avLst/>
          </a:prstGeom>
        </p:spPr>
        <p:txBody>
          <a:bodyPr vert="horz" lIns="0" tIns="0" rIns="0" bIns="0" rtlCol="0" anchor="b" anchorCtr="0">
            <a:noAutofit/>
          </a:bodyPr>
          <a:lstStyle>
            <a:lvl1pPr algn="r">
              <a:defRPr sz="2400" b="1">
                <a:solidFill>
                  <a:schemeClr val="tx1"/>
                </a:solidFill>
              </a:defRPr>
            </a:lvl1pPr>
          </a:lstStyle>
          <a:p>
            <a:fld id="{0B868178-02AE-42FC-958D-6B8F13B60175}" type="slidenum">
              <a:rPr lang="en-GB" smtClean="0"/>
              <a:pPr/>
              <a:t>‹#›</a:t>
            </a:fld>
            <a:endParaRPr lang="en-GB"/>
          </a:p>
        </p:txBody>
      </p:sp>
      <p:cxnSp>
        <p:nvCxnSpPr>
          <p:cNvPr id="25" name="Straight Connector 24">
            <a:extLst>
              <a:ext uri="{FF2B5EF4-FFF2-40B4-BE49-F238E27FC236}">
                <a16:creationId xmlns:a16="http://schemas.microsoft.com/office/drawing/2014/main" id="{FAE6EA0F-3F9F-9892-FF40-FA872940EBCE}"/>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56" r:id="rId1"/>
    <p:sldLayoutId id="2147483665" r:id="rId2"/>
    <p:sldLayoutId id="2147483651" r:id="rId3"/>
    <p:sldLayoutId id="2147483669" r:id="rId4"/>
    <p:sldLayoutId id="2147483650" r:id="rId5"/>
    <p:sldLayoutId id="2147483652" r:id="rId6"/>
    <p:sldLayoutId id="2147483670" r:id="rId7"/>
    <p:sldLayoutId id="2147483671" r:id="rId8"/>
    <p:sldLayoutId id="2147483657" r:id="rId9"/>
    <p:sldLayoutId id="2147483658" r:id="rId10"/>
    <p:sldLayoutId id="2147483674" r:id="rId11"/>
    <p:sldLayoutId id="2147483667" r:id="rId12"/>
    <p:sldLayoutId id="2147483668" r:id="rId13"/>
    <p:sldLayoutId id="2147483659" r:id="rId14"/>
    <p:sldLayoutId id="2147483663" r:id="rId15"/>
    <p:sldLayoutId id="2147483664" r:id="rId16"/>
    <p:sldLayoutId id="2147483660" r:id="rId17"/>
    <p:sldLayoutId id="2147483673" r:id="rId18"/>
    <p:sldLayoutId id="2147483661" r:id="rId19"/>
    <p:sldLayoutId id="2147483666" r:id="rId20"/>
    <p:sldLayoutId id="2147483662" r:id="rId21"/>
    <p:sldLayoutId id="2147483654" r:id="rId22"/>
    <p:sldLayoutId id="2147483655" r:id="rId23"/>
  </p:sldLayoutIdLst>
  <p:hf hdr="0" dt="0"/>
  <p:txStyles>
    <p:title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p:titleStyle>
    <p:bodyStyle>
      <a:lvl1pPr marL="0" indent="0" algn="l" defTabSz="914400" rtl="0" eaLnBrk="1" latinLnBrk="0" hangingPunct="1">
        <a:lnSpc>
          <a:spcPct val="110000"/>
        </a:lnSpc>
        <a:spcBef>
          <a:spcPts val="0"/>
        </a:spcBef>
        <a:spcAft>
          <a:spcPts val="900"/>
        </a:spcAft>
        <a:buFontTx/>
        <a:buNone/>
        <a:defRPr sz="4000" b="1" i="0" kern="1200">
          <a:solidFill>
            <a:schemeClr val="tx1"/>
          </a:solidFill>
          <a:latin typeface="National Medium" panose="020B0504030502020203" pitchFamily="34" charset="77"/>
          <a:ea typeface="+mn-ea"/>
          <a:cs typeface="National Medium" panose="020B0504030502020203" pitchFamily="34" charset="77"/>
        </a:defRPr>
      </a:lvl1pPr>
      <a:lvl2pPr marL="54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2pPr>
      <a:lvl3pPr marL="108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3pPr>
      <a:lvl4pPr marL="162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4pPr>
      <a:lvl5pPr marL="216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5pPr>
      <a:lvl6pPr marL="270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6pPr>
      <a:lvl7pPr marL="324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7pPr>
      <a:lvl8pPr marL="378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8pPr>
      <a:lvl9pPr marL="432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FF"/>
          </p15:clr>
        </p15:guide>
        <p15:guide id="2" pos="15360" userDrawn="1">
          <p15:clr>
            <a:srgbClr val="FF00FF"/>
          </p15:clr>
        </p15:guide>
        <p15:guide id="3" pos="589" userDrawn="1">
          <p15:clr>
            <a:srgbClr val="FF00FF"/>
          </p15:clr>
        </p15:guide>
        <p15:guide id="4" pos="1883" userDrawn="1">
          <p15:clr>
            <a:srgbClr val="FF00FF"/>
          </p15:clr>
        </p15:guide>
        <p15:guide id="5" pos="2200" userDrawn="1">
          <p15:clr>
            <a:srgbClr val="FF00FF"/>
          </p15:clr>
        </p15:guide>
        <p15:guide id="6" pos="3493" userDrawn="1">
          <p15:clr>
            <a:srgbClr val="FF00FF"/>
          </p15:clr>
        </p15:guide>
        <p15:guide id="7" pos="3811" userDrawn="1">
          <p15:clr>
            <a:srgbClr val="FF00FF"/>
          </p15:clr>
        </p15:guide>
        <p15:guide id="8" pos="5104" userDrawn="1">
          <p15:clr>
            <a:srgbClr val="FF00FF"/>
          </p15:clr>
        </p15:guide>
        <p15:guide id="9" pos="5422" userDrawn="1">
          <p15:clr>
            <a:srgbClr val="FF00FF"/>
          </p15:clr>
        </p15:guide>
        <p15:guide id="10" pos="6715" userDrawn="1">
          <p15:clr>
            <a:srgbClr val="FF00FF"/>
          </p15:clr>
        </p15:guide>
        <p15:guide id="11" pos="7033" userDrawn="1">
          <p15:clr>
            <a:srgbClr val="FF00FF"/>
          </p15:clr>
        </p15:guide>
        <p15:guide id="12" pos="8326" userDrawn="1">
          <p15:clr>
            <a:srgbClr val="FF00FF"/>
          </p15:clr>
        </p15:guide>
        <p15:guide id="13" pos="8644" userDrawn="1">
          <p15:clr>
            <a:srgbClr val="FF00FF"/>
          </p15:clr>
        </p15:guide>
        <p15:guide id="14" pos="9937" userDrawn="1">
          <p15:clr>
            <a:srgbClr val="FF00FF"/>
          </p15:clr>
        </p15:guide>
        <p15:guide id="15" pos="10255" userDrawn="1">
          <p15:clr>
            <a:srgbClr val="FF00FF"/>
          </p15:clr>
        </p15:guide>
        <p15:guide id="16" pos="11548" userDrawn="1">
          <p15:clr>
            <a:srgbClr val="FF00FF"/>
          </p15:clr>
        </p15:guide>
        <p15:guide id="17" pos="11866" userDrawn="1">
          <p15:clr>
            <a:srgbClr val="FF00FF"/>
          </p15:clr>
        </p15:guide>
        <p15:guide id="18" pos="13159" userDrawn="1">
          <p15:clr>
            <a:srgbClr val="FF00FF"/>
          </p15:clr>
        </p15:guide>
        <p15:guide id="19" pos="13476" userDrawn="1">
          <p15:clr>
            <a:srgbClr val="FF00FF"/>
          </p15:clr>
        </p15:guide>
        <p15:guide id="20" pos="14770" userDrawn="1">
          <p15:clr>
            <a:srgbClr val="FF00FF"/>
          </p15:clr>
        </p15:guide>
        <p15:guide id="21" orient="horz" userDrawn="1">
          <p15:clr>
            <a:srgbClr val="FF00FF"/>
          </p15:clr>
        </p15:guide>
        <p15:guide id="22" orient="horz" pos="8640" userDrawn="1">
          <p15:clr>
            <a:srgbClr val="FF00FF"/>
          </p15:clr>
        </p15:guide>
        <p15:guide id="23" orient="horz" pos="589" userDrawn="1">
          <p15:clr>
            <a:srgbClr val="FF00FF"/>
          </p15:clr>
        </p15:guide>
        <p15:guide id="24" orient="horz" pos="2154" userDrawn="1">
          <p15:clr>
            <a:srgbClr val="FF00FF"/>
          </p15:clr>
        </p15:guide>
        <p15:guide id="25" orient="horz" pos="7483" userDrawn="1">
          <p15:clr>
            <a:srgbClr val="FF00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ghtforsight.org.uk/what-we-do/fight-for-sight-presents/webinar-listings/webinars/building-confidence-through-a-pathway-of-independence-model/" TargetMode="External"/><Relationship Id="rId2" Type="http://schemas.openxmlformats.org/officeDocument/2006/relationships/hyperlink" Target="https://www.fightforsight.org.uk/what-we-do/fight-for-sight-presents/webinar-listings/webinars/predicting-and-diagnosing-sight-loss-in-children/"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ghtforsight.org.uk/what-we-do/fight-for-sight-presents/webinar-listings/webinars/creating-artificial-corneas-for-transplantation/" TargetMode="External"/><Relationship Id="rId2" Type="http://schemas.openxmlformats.org/officeDocument/2006/relationships/hyperlink" Target="https://www.fightforsight.org.uk/what-we-do/fight-for-sight-presents/webinar-listings/webinars/predicting-and-diagnosing-sight-loss-in-childre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fightforsight.org.uk/understanding-vision-loss/your-stories/your-stories/katies-story-your-imperfections-are-what-makes-you-unique/" TargetMode="External"/><Relationship Id="rId7" Type="http://schemas.openxmlformats.org/officeDocument/2006/relationships/hyperlink" Target="https://www.fightforsight.org.uk/apply-for-funding/" TargetMode="External"/><Relationship Id="rId2" Type="http://schemas.openxmlformats.org/officeDocument/2006/relationships/hyperlink" Target="https://www.fightforsight.org.uk/a-z-eye-conditions/retinoblastoma/" TargetMode="External"/><Relationship Id="rId1" Type="http://schemas.openxmlformats.org/officeDocument/2006/relationships/slideLayout" Target="../slideLayouts/slideLayout5.xml"/><Relationship Id="rId6" Type="http://schemas.openxmlformats.org/officeDocument/2006/relationships/hyperlink" Target="https://donate.fightforsight.org.uk/?_gl=1*1b4c44g*_gcl_au*NzUxNTc1NDU4LjE3MzA5NzA2NjY.*_ga*MTI1ODQzNjIxOS4xNzE1MzQ0NjM2*_ga_Q7D32DXJES*MTczNTkyMDI1NS43MDkuMS4xNzM1OTIwMzMzLjU0LjAuMA.." TargetMode="External"/><Relationship Id="rId5" Type="http://schemas.openxmlformats.org/officeDocument/2006/relationships/hyperlink" Target="https://www.fightforsight.org.uk/what-we-do/our-impact/" TargetMode="External"/><Relationship Id="rId4" Type="http://schemas.openxmlformats.org/officeDocument/2006/relationships/hyperlink" Target="https://www.fightforsight.org.uk/what-we-do/research/2020-u24cec21-gerri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842F-6330-4515-8378-0D2C2077BAEA}"/>
              </a:ext>
            </a:extLst>
          </p:cNvPr>
          <p:cNvSpPr>
            <a:spLocks noGrp="1"/>
          </p:cNvSpPr>
          <p:nvPr>
            <p:ph type="title"/>
          </p:nvPr>
        </p:nvSpPr>
        <p:spPr>
          <a:xfrm>
            <a:off x="935999" y="1499877"/>
            <a:ext cx="22511375" cy="1224529"/>
          </a:xfrm>
        </p:spPr>
        <p:txBody>
          <a:bodyPr/>
          <a:lstStyle/>
          <a:p>
            <a:r>
              <a:rPr lang="en-GB" sz="9600" dirty="0">
                <a:latin typeface="National 2" panose="020B0804030502020203" pitchFamily="34" charset="77"/>
              </a:rPr>
              <a:t>Fight For Sight</a:t>
            </a:r>
          </a:p>
        </p:txBody>
      </p:sp>
      <p:sp>
        <p:nvSpPr>
          <p:cNvPr id="3" name="Footer Placeholder 2">
            <a:extLst>
              <a:ext uri="{FF2B5EF4-FFF2-40B4-BE49-F238E27FC236}">
                <a16:creationId xmlns:a16="http://schemas.microsoft.com/office/drawing/2014/main" id="{2AEC00DA-7B39-7C1E-C10D-0BEF35E39983}"/>
              </a:ext>
            </a:extLst>
          </p:cNvPr>
          <p:cNvSpPr>
            <a:spLocks noGrp="1"/>
          </p:cNvSpPr>
          <p:nvPr>
            <p:ph type="ftr" sz="quarter" idx="11"/>
          </p:nvPr>
        </p:nvSpPr>
        <p:spPr/>
        <p:txBody>
          <a:bodyPr/>
          <a:lstStyle/>
          <a:p>
            <a:r>
              <a:rPr lang="en-GB"/>
              <a:t>© [New name] 2024</a:t>
            </a:r>
          </a:p>
        </p:txBody>
      </p:sp>
      <p:sp>
        <p:nvSpPr>
          <p:cNvPr id="4" name="Slide Number Placeholder 3">
            <a:extLst>
              <a:ext uri="{FF2B5EF4-FFF2-40B4-BE49-F238E27FC236}">
                <a16:creationId xmlns:a16="http://schemas.microsoft.com/office/drawing/2014/main" id="{5F91AC41-55EC-B751-3556-73EBF0CDB873}"/>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ext Placeholder 5">
            <a:extLst>
              <a:ext uri="{FF2B5EF4-FFF2-40B4-BE49-F238E27FC236}">
                <a16:creationId xmlns:a16="http://schemas.microsoft.com/office/drawing/2014/main" id="{23BCA83E-EC2B-FF30-9A91-C27594555A2F}"/>
              </a:ext>
            </a:extLst>
          </p:cNvPr>
          <p:cNvSpPr>
            <a:spLocks noGrp="1"/>
          </p:cNvSpPr>
          <p:nvPr>
            <p:ph type="body" sz="quarter" idx="14"/>
          </p:nvPr>
        </p:nvSpPr>
        <p:spPr>
          <a:xfrm>
            <a:off x="5752319" y="10650986"/>
            <a:ext cx="12879361" cy="1565136"/>
          </a:xfrm>
        </p:spPr>
        <p:txBody>
          <a:bodyPr/>
          <a:lstStyle/>
          <a:p>
            <a:r>
              <a:rPr lang="en-GB" sz="5400" b="0" dirty="0">
                <a:solidFill>
                  <a:srgbClr val="FFFFFF"/>
                </a:solidFill>
                <a:latin typeface="National Medium"/>
                <a:cs typeface="Arial"/>
              </a:rPr>
              <a:t>Webinar: the future of diagnosing retinoblastoma</a:t>
            </a:r>
            <a:endParaRPr lang="en-US" b="0" dirty="0">
              <a:latin typeface="National Medium"/>
            </a:endParaRPr>
          </a:p>
        </p:txBody>
      </p:sp>
      <p:pic>
        <p:nvPicPr>
          <p:cNvPr id="15" name="Picture Placeholder 14" descr="A young vision-impaired boy turns towards the camera. ">
            <a:extLst>
              <a:ext uri="{FF2B5EF4-FFF2-40B4-BE49-F238E27FC236}">
                <a16:creationId xmlns:a16="http://schemas.microsoft.com/office/drawing/2014/main" id="{89667F72-B53D-0B56-438D-DB8F8478036C}"/>
              </a:ext>
            </a:extLst>
          </p:cNvPr>
          <p:cNvPicPr>
            <a:picLocks noGrp="1" noChangeAspect="1"/>
          </p:cNvPicPr>
          <p:nvPr>
            <p:ph type="pic" sz="quarter" idx="13"/>
          </p:nvPr>
        </p:nvPicPr>
        <p:blipFill>
          <a:blip r:embed="rId3"/>
          <a:srcRect l="15641" t="20781" r="-2105" b="3743"/>
          <a:stretch/>
        </p:blipFill>
        <p:spPr>
          <a:xfrm>
            <a:off x="6062301" y="3404449"/>
            <a:ext cx="11538070" cy="6685754"/>
          </a:xfrm>
        </p:spPr>
      </p:pic>
    </p:spTree>
    <p:extLst>
      <p:ext uri="{BB962C8B-B14F-4D97-AF65-F5344CB8AC3E}">
        <p14:creationId xmlns:p14="http://schemas.microsoft.com/office/powerpoint/2010/main" val="8006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309E-4F2F-F0D5-08EE-7B5D136180EF}"/>
              </a:ext>
            </a:extLst>
          </p:cNvPr>
          <p:cNvSpPr>
            <a:spLocks noGrp="1"/>
          </p:cNvSpPr>
          <p:nvPr>
            <p:ph type="title"/>
          </p:nvPr>
        </p:nvSpPr>
        <p:spPr/>
        <p:txBody>
          <a:bodyPr/>
          <a:lstStyle/>
          <a:p>
            <a:r>
              <a:rPr lang="en-GB"/>
              <a:t>Social change</a:t>
            </a:r>
          </a:p>
        </p:txBody>
      </p:sp>
      <p:pic>
        <p:nvPicPr>
          <p:cNvPr id="6" name="Picture Placeholder 5" descr="A young girl with glasses in a riding hat petting a horse on one of our funded visits to Jamie’s Farm. ">
            <a:extLst>
              <a:ext uri="{FF2B5EF4-FFF2-40B4-BE49-F238E27FC236}">
                <a16:creationId xmlns:a16="http://schemas.microsoft.com/office/drawing/2014/main" id="{0DAE9FB2-5B7B-AF3D-DCE7-A22853BD26D3}"/>
              </a:ext>
            </a:extLst>
          </p:cNvPr>
          <p:cNvPicPr>
            <a:picLocks noGrp="1" noChangeAspect="1"/>
          </p:cNvPicPr>
          <p:nvPr>
            <p:ph type="pic" sz="quarter" idx="13"/>
          </p:nvPr>
        </p:nvPicPr>
        <p:blipFill>
          <a:blip r:embed="rId3"/>
          <a:srcRect t="7842" b="7842"/>
          <a:stretch/>
        </p:blipFill>
        <p:spPr/>
      </p:pic>
      <p:sp>
        <p:nvSpPr>
          <p:cNvPr id="3" name="Text Placeholder 2">
            <a:extLst>
              <a:ext uri="{FF2B5EF4-FFF2-40B4-BE49-F238E27FC236}">
                <a16:creationId xmlns:a16="http://schemas.microsoft.com/office/drawing/2014/main" id="{4982F132-62CC-3490-666F-8495EE8C3F4A}"/>
              </a:ext>
            </a:extLst>
          </p:cNvPr>
          <p:cNvSpPr>
            <a:spLocks noGrp="1"/>
          </p:cNvSpPr>
          <p:nvPr>
            <p:ph type="body" sz="quarter" idx="14"/>
          </p:nvPr>
        </p:nvSpPr>
        <p:spPr/>
        <p:txBody>
          <a:bodyPr/>
          <a:lstStyle/>
          <a:p>
            <a:r>
              <a:rPr lang="en-GB" sz="6600"/>
              <a:t>The partnerships we build and initiatives we support are </a:t>
            </a:r>
            <a:r>
              <a:rPr lang="en-GB" sz="6600">
                <a:latin typeface="National" panose="020B0504030502020203" pitchFamily="34" charset="77"/>
                <a:cs typeface="National" panose="020B0504030502020203" pitchFamily="34" charset="77"/>
              </a:rPr>
              <a:t>changing lives </a:t>
            </a:r>
            <a:r>
              <a:rPr lang="en-GB" sz="6600"/>
              <a:t>for blind and vision impaired people.</a:t>
            </a:r>
          </a:p>
        </p:txBody>
      </p:sp>
    </p:spTree>
    <p:extLst>
      <p:ext uri="{BB962C8B-B14F-4D97-AF65-F5344CB8AC3E}">
        <p14:creationId xmlns:p14="http://schemas.microsoft.com/office/powerpoint/2010/main" val="52921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04B7-1F94-D876-444A-6ED0302693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D56270-EC6A-2E9B-165F-C4E9EA613A7F}"/>
              </a:ext>
            </a:extLst>
          </p:cNvPr>
          <p:cNvSpPr>
            <a:spLocks noGrp="1"/>
          </p:cNvSpPr>
          <p:nvPr>
            <p:ph type="title"/>
          </p:nvPr>
        </p:nvSpPr>
        <p:spPr/>
        <p:txBody>
          <a:bodyPr/>
          <a:lstStyle/>
          <a:p>
            <a:r>
              <a:rPr lang="en-GB" dirty="0"/>
              <a:t>Fight for Sight Presents: our next webinar</a:t>
            </a:r>
          </a:p>
        </p:txBody>
      </p:sp>
      <p:sp>
        <p:nvSpPr>
          <p:cNvPr id="8" name="Content Placeholder 7">
            <a:extLst>
              <a:ext uri="{FF2B5EF4-FFF2-40B4-BE49-F238E27FC236}">
                <a16:creationId xmlns:a16="http://schemas.microsoft.com/office/drawing/2014/main" id="{1AFF5075-81D8-F7FD-2E75-1F2A51D2AC21}"/>
              </a:ext>
            </a:extLst>
          </p:cNvPr>
          <p:cNvSpPr>
            <a:spLocks noGrp="1"/>
          </p:cNvSpPr>
          <p:nvPr>
            <p:ph idx="1"/>
          </p:nvPr>
        </p:nvSpPr>
        <p:spPr>
          <a:xfrm>
            <a:off x="935999" y="2520000"/>
            <a:ext cx="22511375" cy="9359475"/>
          </a:xfrm>
        </p:spPr>
        <p:txBody>
          <a:bodyPr/>
          <a:lstStyle/>
          <a:p>
            <a:r>
              <a:rPr lang="en-GB" sz="2800" dirty="0">
                <a:latin typeface="National" panose="020B0504030502020203"/>
              </a:rPr>
              <a:t>Building confidence through a pathway of independence model</a:t>
            </a:r>
          </a:p>
          <a:p>
            <a:r>
              <a:rPr lang="en-GB" sz="2800" dirty="0">
                <a:latin typeface="National" panose="020B0504030502020203"/>
              </a:rPr>
              <a:t> </a:t>
            </a:r>
          </a:p>
          <a:p>
            <a:r>
              <a:rPr lang="en-GB" sz="2800" dirty="0">
                <a:latin typeface="National" panose="020B0504030502020203"/>
              </a:rPr>
              <a:t>Thursday 10 April 2025 at 12:00-13:00.</a:t>
            </a:r>
          </a:p>
          <a:p>
            <a:endPar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endParaRP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3"/>
              </a:rPr>
              <a:t>Register here</a:t>
            </a:r>
            <a:endParaRPr lang="en-GB" sz="2800" dirty="0">
              <a:effectLst/>
              <a:latin typeface="National" panose="020B0504030502020203"/>
              <a:ea typeface="Aptos" panose="020B0004020202020204" pitchFamily="34" charset="0"/>
              <a:cs typeface="Aptos" panose="020B0004020202020204" pitchFamily="34" charset="0"/>
            </a:endParaRPr>
          </a:p>
          <a:p>
            <a:r>
              <a:rPr lang="en-GB" sz="2800" dirty="0">
                <a:effectLst/>
                <a:latin typeface="Aptos" panose="020B0004020202020204" pitchFamily="34" charset="0"/>
                <a:ea typeface="Aptos" panose="020B0004020202020204" pitchFamily="34" charset="0"/>
                <a:cs typeface="Aptos" panose="020B0004020202020204" pitchFamily="34" charset="0"/>
              </a:rPr>
              <a:t> </a:t>
            </a:r>
          </a:p>
          <a:p>
            <a:r>
              <a:rPr lang="en-GB" sz="3200" b="0" dirty="0">
                <a:solidFill>
                  <a:srgbClr val="1C1836"/>
                </a:solidFill>
                <a:latin typeface="National" panose="020B0504030502020203"/>
              </a:rPr>
              <a:t>In this webinar we're joined by Henshaw's, a Greater Manchester based organisation. Recent research funded by us and conducted by researchers from Abertay University identified that blind and vision impaired people (who are three times more likely to experience loneliness and isolation) lack confidence to get out and about and enjoy activities that enrich life experiences, such as sporting activities. </a:t>
            </a:r>
          </a:p>
          <a:p>
            <a:r>
              <a:rPr lang="en-GB" sz="3200" b="0" dirty="0">
                <a:solidFill>
                  <a:srgbClr val="1C1836"/>
                </a:solidFill>
                <a:latin typeface="National" panose="020B0504030502020203"/>
              </a:rPr>
              <a:t> </a:t>
            </a:r>
          </a:p>
          <a:p>
            <a:r>
              <a:rPr lang="en-GB" sz="3200" b="0" dirty="0">
                <a:solidFill>
                  <a:srgbClr val="1C1836"/>
                </a:solidFill>
                <a:latin typeface="National" panose="020B0504030502020203"/>
              </a:rPr>
              <a:t>Henshaw's runs a portfolio of accessible social and hobby groups for vision impaired children and young people with the aim to build independence and take on the goals they've set for themselves. </a:t>
            </a:r>
          </a:p>
          <a:p>
            <a:r>
              <a:rPr lang="en-GB" sz="3200" b="0" dirty="0">
                <a:solidFill>
                  <a:srgbClr val="1C1836"/>
                </a:solidFill>
                <a:latin typeface="National" panose="020B0504030502020203"/>
              </a:rPr>
              <a:t> </a:t>
            </a:r>
          </a:p>
          <a:p>
            <a:endParaRPr lang="en-GB" dirty="0"/>
          </a:p>
        </p:txBody>
      </p:sp>
      <p:sp>
        <p:nvSpPr>
          <p:cNvPr id="3" name="Footer Placeholder 2">
            <a:extLst>
              <a:ext uri="{FF2B5EF4-FFF2-40B4-BE49-F238E27FC236}">
                <a16:creationId xmlns:a16="http://schemas.microsoft.com/office/drawing/2014/main" id="{EDCB842C-F909-1947-E1EC-EB8CBE0D774F}"/>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F7DBE1DD-CC34-73CD-5CE0-8B821F7F0F14}"/>
              </a:ext>
            </a:extLst>
          </p:cNvPr>
          <p:cNvSpPr>
            <a:spLocks noGrp="1"/>
          </p:cNvSpPr>
          <p:nvPr>
            <p:ph type="sldNum" sz="quarter" idx="12"/>
          </p:nvPr>
        </p:nvSpPr>
        <p:spPr/>
        <p:txBody>
          <a:bodyPr/>
          <a:lstStyle/>
          <a:p>
            <a:fld id="{0B868178-02AE-42FC-958D-6B8F13B60175}" type="slidenum">
              <a:rPr lang="en-GB" smtClean="0"/>
              <a:pPr/>
              <a:t>11</a:t>
            </a:fld>
            <a:endParaRPr lang="en-GB" dirty="0"/>
          </a:p>
        </p:txBody>
      </p:sp>
    </p:spTree>
    <p:extLst>
      <p:ext uri="{BB962C8B-B14F-4D97-AF65-F5344CB8AC3E}">
        <p14:creationId xmlns:p14="http://schemas.microsoft.com/office/powerpoint/2010/main" val="153164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D13E-8F93-8315-8C33-7E7FF68011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D7B20B-317F-2C30-A0AC-F06EBB9F0430}"/>
              </a:ext>
            </a:extLst>
          </p:cNvPr>
          <p:cNvSpPr>
            <a:spLocks noGrp="1"/>
          </p:cNvSpPr>
          <p:nvPr>
            <p:ph type="title"/>
          </p:nvPr>
        </p:nvSpPr>
        <p:spPr/>
        <p:txBody>
          <a:bodyPr/>
          <a:lstStyle/>
          <a:p>
            <a:r>
              <a:rPr lang="en-GB" dirty="0"/>
              <a:t>Fight for Sight Presents: our next scientific research webinar</a:t>
            </a:r>
          </a:p>
        </p:txBody>
      </p:sp>
      <p:sp>
        <p:nvSpPr>
          <p:cNvPr id="8" name="Content Placeholder 7">
            <a:extLst>
              <a:ext uri="{FF2B5EF4-FFF2-40B4-BE49-F238E27FC236}">
                <a16:creationId xmlns:a16="http://schemas.microsoft.com/office/drawing/2014/main" id="{C1902F59-2D8B-6E65-6D2C-EA398239AAC5}"/>
              </a:ext>
            </a:extLst>
          </p:cNvPr>
          <p:cNvSpPr>
            <a:spLocks noGrp="1"/>
          </p:cNvSpPr>
          <p:nvPr>
            <p:ph idx="1"/>
          </p:nvPr>
        </p:nvSpPr>
        <p:spPr>
          <a:xfrm>
            <a:off x="935999" y="2520000"/>
            <a:ext cx="22511375" cy="9359475"/>
          </a:xfrm>
        </p:spPr>
        <p:txBody>
          <a:bodyPr/>
          <a:lstStyle/>
          <a:p>
            <a:r>
              <a:rPr lang="en-GB" sz="2800" dirty="0">
                <a:latin typeface="National" panose="020B0504030502020203"/>
              </a:rPr>
              <a:t>Creating artificial corneas for transplantation</a:t>
            </a:r>
          </a:p>
          <a:p>
            <a:endParaRPr lang="en-GB" sz="2800" dirty="0">
              <a:latin typeface="National" panose="020B0504030502020203"/>
            </a:endParaRPr>
          </a:p>
          <a:p>
            <a:r>
              <a:rPr lang="en-GB" sz="2800" dirty="0">
                <a:latin typeface="National" panose="020B0504030502020203"/>
              </a:rPr>
              <a:t> Thursday 22 May 2025 at 13:00-14:00</a:t>
            </a:r>
          </a:p>
          <a:p>
            <a:endPar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endParaRP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3"/>
              </a:rPr>
              <a:t>Register here</a:t>
            </a:r>
            <a:endParaRPr lang="en-GB" sz="2800" dirty="0">
              <a:effectLst/>
              <a:latin typeface="National" panose="020B0504030502020203"/>
              <a:ea typeface="Aptos" panose="020B0004020202020204" pitchFamily="34" charset="0"/>
              <a:cs typeface="Aptos" panose="020B0004020202020204" pitchFamily="34" charset="0"/>
            </a:endParaRPr>
          </a:p>
          <a:p>
            <a:r>
              <a:rPr lang="en-GB" sz="2800" dirty="0">
                <a:effectLst/>
                <a:latin typeface="Aptos" panose="020B0004020202020204" pitchFamily="34" charset="0"/>
                <a:ea typeface="Aptos" panose="020B0004020202020204" pitchFamily="34" charset="0"/>
                <a:cs typeface="Aptos" panose="020B0004020202020204" pitchFamily="34" charset="0"/>
              </a:rPr>
              <a:t> </a:t>
            </a:r>
          </a:p>
          <a:p>
            <a:pPr algn="l"/>
            <a:r>
              <a:rPr lang="en-GB" sz="3200" b="0" dirty="0">
                <a:solidFill>
                  <a:srgbClr val="1C1836"/>
                </a:solidFill>
                <a:latin typeface="National" panose="020B0504030502020203"/>
              </a:rPr>
              <a:t>Millions of people worldwide are waiting for a cornea transplant, while their sight worsens. But with funding from Fight for Sight, Dr Hannah Levis and her team are developing an option which could help people get their eyesight back sooner.</a:t>
            </a:r>
          </a:p>
          <a:p>
            <a:pPr algn="l"/>
            <a:endParaRPr lang="en-GB" sz="3200" b="0" dirty="0">
              <a:solidFill>
                <a:srgbClr val="1C1836"/>
              </a:solidFill>
              <a:latin typeface="National" panose="020B0504030502020203"/>
            </a:endParaRPr>
          </a:p>
          <a:p>
            <a:r>
              <a:rPr lang="en-GB" sz="3200" b="0" dirty="0">
                <a:solidFill>
                  <a:srgbClr val="1C1836"/>
                </a:solidFill>
                <a:latin typeface="National" panose="020B0504030502020203"/>
              </a:rPr>
              <a:t>Every year in the UK, 3,000 cornea transplants take place, using corneas donated by people after their death. But for many reasons, there is a shortage of willing donors. Globally, for every one corneal transplant that happens, there are 70 other people in need. </a:t>
            </a:r>
          </a:p>
          <a:p>
            <a:r>
              <a:rPr lang="en-GB" sz="3200" b="0" dirty="0">
                <a:solidFill>
                  <a:srgbClr val="1C1836"/>
                </a:solidFill>
                <a:latin typeface="National" panose="020B0504030502020203"/>
              </a:rPr>
              <a:t> </a:t>
            </a:r>
          </a:p>
          <a:p>
            <a:endParaRPr lang="en-GB" dirty="0"/>
          </a:p>
        </p:txBody>
      </p:sp>
      <p:sp>
        <p:nvSpPr>
          <p:cNvPr id="3" name="Footer Placeholder 2">
            <a:extLst>
              <a:ext uri="{FF2B5EF4-FFF2-40B4-BE49-F238E27FC236}">
                <a16:creationId xmlns:a16="http://schemas.microsoft.com/office/drawing/2014/main" id="{FEA5A0C9-7372-FEBF-8A20-8FE1621109C2}"/>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9DD4BF7E-F057-FDEB-1826-6E16163E5FA3}"/>
              </a:ext>
            </a:extLst>
          </p:cNvPr>
          <p:cNvSpPr>
            <a:spLocks noGrp="1"/>
          </p:cNvSpPr>
          <p:nvPr>
            <p:ph type="sldNum" sz="quarter" idx="12"/>
          </p:nvPr>
        </p:nvSpPr>
        <p:spPr/>
        <p:txBody>
          <a:bodyPr/>
          <a:lstStyle/>
          <a:p>
            <a:fld id="{0B868178-02AE-42FC-958D-6B8F13B60175}" type="slidenum">
              <a:rPr lang="en-GB" smtClean="0"/>
              <a:pPr/>
              <a:t>12</a:t>
            </a:fld>
            <a:endParaRPr lang="en-GB" dirty="0"/>
          </a:p>
        </p:txBody>
      </p:sp>
    </p:spTree>
    <p:extLst>
      <p:ext uri="{BB962C8B-B14F-4D97-AF65-F5344CB8AC3E}">
        <p14:creationId xmlns:p14="http://schemas.microsoft.com/office/powerpoint/2010/main" val="74058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6539372" y="1802306"/>
            <a:ext cx="11305255" cy="2818413"/>
          </a:xfrm>
        </p:spPr>
        <p:txBody>
          <a:bodyPr/>
          <a:lstStyle/>
          <a:p>
            <a:r>
              <a:rPr lang="en-GB" sz="19900" dirty="0"/>
              <a:t>Thank you </a:t>
            </a: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endParaRPr lang="en-GB" sz="8800" dirty="0">
              <a:solidFill>
                <a:srgbClr val="D8FC78"/>
              </a:solidFill>
            </a:endParaRPr>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13</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a:xfrm>
            <a:off x="7979569" y="11405832"/>
            <a:ext cx="8424862" cy="864096"/>
          </a:xfrm>
        </p:spPr>
        <p:txBody>
          <a:bodyPr/>
          <a:lstStyle/>
          <a:p>
            <a:r>
              <a:rPr lang="en-GB" sz="4800" dirty="0"/>
              <a:t>#FightforSightPresents</a:t>
            </a:r>
          </a:p>
        </p:txBody>
      </p:sp>
      <p:pic>
        <p:nvPicPr>
          <p:cNvPr id="7" name="Picture 6" descr="A blue logo with a black background&#10;&#10;Description automatically generated">
            <a:extLst>
              <a:ext uri="{FF2B5EF4-FFF2-40B4-BE49-F238E27FC236}">
                <a16:creationId xmlns:a16="http://schemas.microsoft.com/office/drawing/2014/main" id="{A04C82E7-B113-2FD8-D79E-EB491025A7A6}"/>
              </a:ext>
            </a:extLst>
          </p:cNvPr>
          <p:cNvPicPr>
            <a:picLocks noChangeAspect="1"/>
          </p:cNvPicPr>
          <p:nvPr/>
        </p:nvPicPr>
        <p:blipFill>
          <a:blip r:embed="rId2"/>
          <a:stretch>
            <a:fillRect/>
          </a:stretch>
        </p:blipFill>
        <p:spPr>
          <a:xfrm>
            <a:off x="8895432" y="4246503"/>
            <a:ext cx="6593133" cy="5198577"/>
          </a:xfrm>
          <a:prstGeom prst="rect">
            <a:avLst/>
          </a:prstGeom>
        </p:spPr>
      </p:pic>
      <p:sp>
        <p:nvSpPr>
          <p:cNvPr id="5" name="TextBox 4">
            <a:extLst>
              <a:ext uri="{FF2B5EF4-FFF2-40B4-BE49-F238E27FC236}">
                <a16:creationId xmlns:a16="http://schemas.microsoft.com/office/drawing/2014/main" id="{37A10AA3-CED3-68B1-2779-991209B4FD5A}"/>
              </a:ext>
            </a:extLst>
          </p:cNvPr>
          <p:cNvSpPr txBox="1"/>
          <p:nvPr/>
        </p:nvSpPr>
        <p:spPr>
          <a:xfrm>
            <a:off x="5434310" y="9732770"/>
            <a:ext cx="14113569" cy="1909748"/>
          </a:xfrm>
          <a:prstGeom prst="rect">
            <a:avLst/>
          </a:prstGeom>
          <a:noFill/>
        </p:spPr>
        <p:txBody>
          <a:bodyPr wrap="square" lIns="0" tIns="0" rIns="0" bIns="0" rtlCol="0">
            <a:noAutofit/>
          </a:bodyPr>
          <a:lstStyle/>
          <a:p>
            <a:pPr algn="ctr">
              <a:lnSpc>
                <a:spcPct val="110000"/>
              </a:lnSpc>
              <a:spcAft>
                <a:spcPts val="900"/>
              </a:spcAft>
            </a:pPr>
            <a:r>
              <a:rPr lang="en-GB" sz="9600" b="1" dirty="0">
                <a:solidFill>
                  <a:srgbClr val="D8FC78"/>
                </a:solidFill>
                <a:latin typeface="National" panose="020B0504030502020203" pitchFamily="34" charset="77"/>
                <a:cs typeface="National" panose="020B0504030502020203" pitchFamily="34" charset="77"/>
              </a:rPr>
              <a:t>www.fightforsight.org.uk</a:t>
            </a:r>
            <a:endParaRPr lang="en-GB" sz="9600" b="1" dirty="0">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23295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DCE38F-99C4-7EBA-DC98-C6244FDF797F}"/>
              </a:ext>
            </a:extLst>
          </p:cNvPr>
          <p:cNvSpPr>
            <a:spLocks noGrp="1"/>
          </p:cNvSpPr>
          <p:nvPr>
            <p:ph type="title"/>
          </p:nvPr>
        </p:nvSpPr>
        <p:spPr/>
        <p:txBody>
          <a:bodyPr/>
          <a:lstStyle/>
          <a:p>
            <a:r>
              <a:rPr lang="en-GB"/>
              <a:t>A little bit of housekeeping</a:t>
            </a:r>
          </a:p>
        </p:txBody>
      </p:sp>
      <p:sp>
        <p:nvSpPr>
          <p:cNvPr id="7" name="Content Placeholder 6">
            <a:extLst>
              <a:ext uri="{FF2B5EF4-FFF2-40B4-BE49-F238E27FC236}">
                <a16:creationId xmlns:a16="http://schemas.microsoft.com/office/drawing/2014/main" id="{8E0447F7-5618-3786-2F1D-45D1EA3C2866}"/>
              </a:ext>
            </a:extLst>
          </p:cNvPr>
          <p:cNvSpPr>
            <a:spLocks noGrp="1"/>
          </p:cNvSpPr>
          <p:nvPr>
            <p:ph idx="1"/>
          </p:nvPr>
        </p:nvSpPr>
        <p:spPr/>
        <p:txBody>
          <a:bodyPr/>
          <a:lstStyle/>
          <a:p>
            <a:pPr marL="685800" indent="-685800">
              <a:buFont typeface="Arial" panose="020B0604020202020204" pitchFamily="34" charset="0"/>
              <a:buChar char="•"/>
            </a:pPr>
            <a:r>
              <a:rPr lang="en-US" altLang="en-US" sz="4800" b="0">
                <a:latin typeface="Arial" panose="020B0604020202020204" pitchFamily="34" charset="0"/>
                <a:cs typeface="Arial" panose="020B0604020202020204" pitchFamily="34" charset="0"/>
              </a:rPr>
              <a:t>Live captions are available during the webinar </a:t>
            </a:r>
          </a:p>
          <a:p>
            <a:pPr marL="685800" indent="-685800">
              <a:buFont typeface="Arial" panose="020B0604020202020204" pitchFamily="34" charset="0"/>
              <a:buChar char="•"/>
            </a:pPr>
            <a:r>
              <a:rPr lang="en-US" altLang="en-US" sz="4800" b="0">
                <a:latin typeface="Arial" panose="020B0604020202020204" pitchFamily="34" charset="0"/>
                <a:cs typeface="Arial" panose="020B0604020202020204" pitchFamily="34" charset="0"/>
              </a:rPr>
              <a:t>Slides, a transcript and a recording, will be made available post-webinar</a:t>
            </a:r>
          </a:p>
          <a:p>
            <a:pPr marL="685800" indent="-685800">
              <a:buFont typeface="Arial" panose="020B0604020202020204" pitchFamily="34" charset="0"/>
              <a:buChar char="•"/>
            </a:pPr>
            <a:r>
              <a:rPr lang="en-US" altLang="en-US" sz="4800" b="0">
                <a:latin typeface="Arial" panose="020B0604020202020204" pitchFamily="34" charset="0"/>
                <a:cs typeface="Arial" panose="020B0604020202020204" pitchFamily="34" charset="0"/>
              </a:rPr>
              <a:t>Please use the Q&amp;A window to ask questions</a:t>
            </a:r>
          </a:p>
          <a:p>
            <a:pPr marL="685800" indent="-685800">
              <a:buFont typeface="Arial" panose="020B0604020202020204" pitchFamily="34" charset="0"/>
              <a:buChar char="•"/>
            </a:pPr>
            <a:r>
              <a:rPr lang="en-US" altLang="en-US" sz="4800" b="0">
                <a:latin typeface="Arial" panose="020B0604020202020204" pitchFamily="34" charset="0"/>
                <a:cs typeface="Arial" panose="020B0604020202020204" pitchFamily="34" charset="0"/>
              </a:rPr>
              <a:t>We’ll send you an email including a survey after the webinar</a:t>
            </a:r>
          </a:p>
          <a:p>
            <a:endParaRPr lang="en-GB"/>
          </a:p>
        </p:txBody>
      </p:sp>
      <p:sp>
        <p:nvSpPr>
          <p:cNvPr id="4" name="Footer Placeholder 3">
            <a:extLst>
              <a:ext uri="{FF2B5EF4-FFF2-40B4-BE49-F238E27FC236}">
                <a16:creationId xmlns:a16="http://schemas.microsoft.com/office/drawing/2014/main" id="{0879C281-52A3-9B99-7BD6-6FA07D505C6B}"/>
              </a:ext>
            </a:extLst>
          </p:cNvPr>
          <p:cNvSpPr>
            <a:spLocks noGrp="1"/>
          </p:cNvSpPr>
          <p:nvPr>
            <p:ph type="ftr" sz="quarter" idx="11"/>
          </p:nvPr>
        </p:nvSpPr>
        <p:spPr/>
        <p:txBody>
          <a:bodyPr/>
          <a:lstStyle/>
          <a:p>
            <a:r>
              <a:rPr lang="en-GB"/>
              <a:t>© [New name] 2024</a:t>
            </a:r>
          </a:p>
        </p:txBody>
      </p:sp>
      <p:sp>
        <p:nvSpPr>
          <p:cNvPr id="5" name="Slide Number Placeholder 4">
            <a:extLst>
              <a:ext uri="{FF2B5EF4-FFF2-40B4-BE49-F238E27FC236}">
                <a16:creationId xmlns:a16="http://schemas.microsoft.com/office/drawing/2014/main" id="{033AB9CA-97AE-E2F5-CC60-7589B909D281}"/>
              </a:ext>
            </a:extLst>
          </p:cNvPr>
          <p:cNvSpPr>
            <a:spLocks noGrp="1"/>
          </p:cNvSpPr>
          <p:nvPr>
            <p:ph type="sldNum" sz="quarter" idx="12"/>
          </p:nvPr>
        </p:nvSpPr>
        <p:spPr/>
        <p:txBody>
          <a:bodyPr/>
          <a:lstStyle/>
          <a:p>
            <a:fld id="{0B868178-02AE-42FC-958D-6B8F13B60175}" type="slidenum">
              <a:rPr lang="en-GB" smtClean="0"/>
              <a:pPr/>
              <a:t>2</a:t>
            </a:fld>
            <a:endParaRPr lang="en-GB"/>
          </a:p>
        </p:txBody>
      </p:sp>
    </p:spTree>
    <p:extLst>
      <p:ext uri="{BB962C8B-B14F-4D97-AF65-F5344CB8AC3E}">
        <p14:creationId xmlns:p14="http://schemas.microsoft.com/office/powerpoint/2010/main" val="158406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9E80E1-9FA3-FA64-A47F-D273889468A9}"/>
              </a:ext>
            </a:extLst>
          </p:cNvPr>
          <p:cNvSpPr>
            <a:spLocks noGrp="1"/>
          </p:cNvSpPr>
          <p:nvPr>
            <p:ph type="title"/>
          </p:nvPr>
        </p:nvSpPr>
        <p:spPr/>
        <p:txBody>
          <a:bodyPr/>
          <a:lstStyle/>
          <a:p>
            <a:r>
              <a:rPr lang="en-GB"/>
              <a:t>Welcome to our webinar</a:t>
            </a:r>
          </a:p>
        </p:txBody>
      </p:sp>
      <p:pic>
        <p:nvPicPr>
          <p:cNvPr id="11" name="Picture 10" descr="Picture of Emma Blamont, Head of Research and Programmes at Fight for Sight.">
            <a:extLst>
              <a:ext uri="{FF2B5EF4-FFF2-40B4-BE49-F238E27FC236}">
                <a16:creationId xmlns:a16="http://schemas.microsoft.com/office/drawing/2014/main" id="{4B47AFD0-F77C-428C-11AC-48B2222760B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260768" y="2825607"/>
            <a:ext cx="2294010" cy="2294010"/>
          </a:xfrm>
          <a:prstGeom prst="ellipse">
            <a:avLst/>
          </a:prstGeom>
        </p:spPr>
      </p:pic>
      <p:pic>
        <p:nvPicPr>
          <p:cNvPr id="13" name="Picture 12">
            <a:extLst>
              <a:ext uri="{FF2B5EF4-FFF2-40B4-BE49-F238E27FC236}">
                <a16:creationId xmlns:a16="http://schemas.microsoft.com/office/drawing/2014/main" id="{6BFBE60B-35A1-CDAA-BA18-B144AADC5D5C}"/>
              </a:ext>
            </a:extLst>
          </p:cNvPr>
          <p:cNvPicPr>
            <a:picLocks noChangeAspect="1"/>
          </p:cNvPicPr>
          <p:nvPr/>
        </p:nvPicPr>
        <p:blipFill>
          <a:blip r:embed="rId4"/>
          <a:srcRect/>
          <a:stretch/>
        </p:blipFill>
        <p:spPr>
          <a:xfrm>
            <a:off x="3137760" y="5337542"/>
            <a:ext cx="2294010" cy="2294010"/>
          </a:xfrm>
          <a:prstGeom prst="ellipse">
            <a:avLst/>
          </a:prstGeom>
        </p:spPr>
      </p:pic>
      <p:pic>
        <p:nvPicPr>
          <p:cNvPr id="15" name="Picture 14">
            <a:extLst>
              <a:ext uri="{FF2B5EF4-FFF2-40B4-BE49-F238E27FC236}">
                <a16:creationId xmlns:a16="http://schemas.microsoft.com/office/drawing/2014/main" id="{249C0612-2828-3C36-A0CE-F9E67236D494}"/>
              </a:ext>
            </a:extLst>
          </p:cNvPr>
          <p:cNvPicPr>
            <a:picLocks noChangeAspect="1"/>
          </p:cNvPicPr>
          <p:nvPr/>
        </p:nvPicPr>
        <p:blipFill>
          <a:blip r:embed="rId5"/>
          <a:srcRect t="14438" b="14438"/>
          <a:stretch/>
        </p:blipFill>
        <p:spPr>
          <a:xfrm>
            <a:off x="3063011" y="7719235"/>
            <a:ext cx="2294010" cy="2294010"/>
          </a:xfrm>
          <a:prstGeom prst="ellipse">
            <a:avLst/>
          </a:prstGeom>
        </p:spPr>
      </p:pic>
      <p:graphicFrame>
        <p:nvGraphicFramePr>
          <p:cNvPr id="4" name="Table 3">
            <a:extLst>
              <a:ext uri="{FF2B5EF4-FFF2-40B4-BE49-F238E27FC236}">
                <a16:creationId xmlns:a16="http://schemas.microsoft.com/office/drawing/2014/main" id="{BF77DB19-724E-FFEE-7C37-7AF2915E833B}"/>
              </a:ext>
            </a:extLst>
          </p:cNvPr>
          <p:cNvGraphicFramePr>
            <a:graphicFrameLocks noGrp="1"/>
          </p:cNvGraphicFramePr>
          <p:nvPr>
            <p:extLst>
              <p:ext uri="{D42A27DB-BD31-4B8C-83A1-F6EECF244321}">
                <p14:modId xmlns:p14="http://schemas.microsoft.com/office/powerpoint/2010/main" val="359506796"/>
              </p:ext>
            </p:extLst>
          </p:nvPr>
        </p:nvGraphicFramePr>
        <p:xfrm>
          <a:off x="5677786" y="2955849"/>
          <a:ext cx="17236298" cy="9674919"/>
        </p:xfrm>
        <a:graphic>
          <a:graphicData uri="http://schemas.openxmlformats.org/drawingml/2006/table">
            <a:tbl>
              <a:tblPr firstRow="1" bandRow="1">
                <a:tableStyleId>{8EC20E35-A176-4012-BC5E-935CFFF8708E}</a:tableStyleId>
              </a:tblPr>
              <a:tblGrid>
                <a:gridCol w="443752">
                  <a:extLst>
                    <a:ext uri="{9D8B030D-6E8A-4147-A177-3AD203B41FA5}">
                      <a16:colId xmlns:a16="http://schemas.microsoft.com/office/drawing/2014/main" val="2214915722"/>
                    </a:ext>
                  </a:extLst>
                </a:gridCol>
                <a:gridCol w="16792546">
                  <a:extLst>
                    <a:ext uri="{9D8B030D-6E8A-4147-A177-3AD203B41FA5}">
                      <a16:colId xmlns:a16="http://schemas.microsoft.com/office/drawing/2014/main" val="3894902437"/>
                    </a:ext>
                  </a:extLst>
                </a:gridCol>
              </a:tblGrid>
              <a:tr h="2381693">
                <a:tc>
                  <a:txBody>
                    <a:bodyPr/>
                    <a:lstStyle/>
                    <a:p>
                      <a:endParaRPr lang="en-GB" sz="400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4000" dirty="0">
                          <a:solidFill>
                            <a:srgbClr val="000000"/>
                          </a:solidFill>
                        </a:rPr>
                        <a:t>Host: </a:t>
                      </a:r>
                      <a:r>
                        <a:rPr lang="en-GB" sz="4000" b="0" dirty="0">
                          <a:solidFill>
                            <a:srgbClr val="000000"/>
                          </a:solidFill>
                        </a:rPr>
                        <a:t>Emma Blamont, Head of Research and Programmes at Fight for Sight</a:t>
                      </a:r>
                      <a:endParaRPr lang="en-GB" sz="400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3231011"/>
                  </a:ext>
                </a:extLst>
              </a:tr>
              <a:tr h="2381693">
                <a:tc>
                  <a:txBody>
                    <a:bodyPr/>
                    <a:lstStyle/>
                    <a:p>
                      <a:endParaRPr lang="en-GB"/>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kern="1200" dirty="0">
                          <a:solidFill>
                            <a:srgbClr val="000000"/>
                          </a:solidFill>
                          <a:latin typeface="+mn-lt"/>
                          <a:ea typeface="+mn-ea"/>
                          <a:cs typeface="+mn-cs"/>
                        </a:rPr>
                        <a:t>Speakers: </a:t>
                      </a:r>
                      <a:r>
                        <a:rPr lang="en-GB" sz="4000" b="0" kern="1200" dirty="0">
                          <a:solidFill>
                            <a:srgbClr val="000000"/>
                          </a:solidFill>
                          <a:latin typeface="+mn-lt"/>
                          <a:ea typeface="+mn-ea"/>
                          <a:cs typeface="+mn-cs"/>
                        </a:rPr>
                        <a:t>Dr Amy Gerrish, Principal Research Scientist at Birmingham Women and Children’s NHS Foundation Trust</a:t>
                      </a:r>
                    </a:p>
                    <a:p>
                      <a:pPr marL="0" algn="l" defTabSz="914400" rtl="0" eaLnBrk="1" latinLnBrk="0" hangingPunct="1"/>
                      <a:endParaRPr lang="en-GB" sz="4000" b="1" kern="1200" dirty="0">
                        <a:solidFill>
                          <a:srgbClr val="000000"/>
                        </a:solidFill>
                        <a:latin typeface="+mn-lt"/>
                        <a:ea typeface="+mn-ea"/>
                        <a:cs typeface="+mn-cs"/>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1532957"/>
                  </a:ext>
                </a:extLst>
              </a:tr>
              <a:tr h="2381693">
                <a:tc>
                  <a:txBody>
                    <a:bodyPr/>
                    <a:lstStyle/>
                    <a:p>
                      <a:endParaRPr lang="en-GB"/>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4000" b="0" kern="1200" dirty="0">
                          <a:solidFill>
                            <a:srgbClr val="000000"/>
                          </a:solidFill>
                          <a:latin typeface="+mn-lt"/>
                          <a:ea typeface="+mn-ea"/>
                          <a:cs typeface="+mn-cs"/>
                        </a:rPr>
                        <a:t>Katie Elliott, a Fight for Sight ambassador</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9215729"/>
                  </a:ext>
                </a:extLst>
              </a:tr>
              <a:tr h="2381693">
                <a:tc>
                  <a:txBody>
                    <a:bodyPr/>
                    <a:lstStyle/>
                    <a:p>
                      <a:endParaRPr lang="en-GB"/>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0" kern="1200" dirty="0">
                          <a:solidFill>
                            <a:srgbClr val="000000"/>
                          </a:solidFill>
                          <a:latin typeface="+mn-lt"/>
                          <a:ea typeface="+mn-ea"/>
                          <a:cs typeface="+mn-cs"/>
                        </a:rPr>
                        <a:t>Dr Helen Jenkinson, paediatric oncologist, Clinical Lead for Retinoblastoma Service at Birmingham Women and Children’s NHS Foundation Trust</a:t>
                      </a:r>
                    </a:p>
                    <a:p>
                      <a:pPr marL="0" algn="l" defTabSz="914400" rtl="0" eaLnBrk="1" latinLnBrk="0" hangingPunct="1"/>
                      <a:endParaRPr lang="en-GB" sz="4000" b="0" kern="1200" dirty="0">
                        <a:solidFill>
                          <a:srgbClr val="000000"/>
                        </a:solidFill>
                        <a:latin typeface="+mn-lt"/>
                        <a:ea typeface="+mn-ea"/>
                        <a:cs typeface="+mn-cs"/>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930573"/>
                  </a:ext>
                </a:extLst>
              </a:tr>
            </a:tbl>
          </a:graphicData>
        </a:graphic>
      </p:graphicFrame>
      <p:pic>
        <p:nvPicPr>
          <p:cNvPr id="2" name="Picture 1">
            <a:extLst>
              <a:ext uri="{FF2B5EF4-FFF2-40B4-BE49-F238E27FC236}">
                <a16:creationId xmlns:a16="http://schemas.microsoft.com/office/drawing/2014/main" id="{6FD456C0-8AC5-B27B-29F6-67D13CDC3421}"/>
              </a:ext>
            </a:extLst>
          </p:cNvPr>
          <p:cNvPicPr>
            <a:picLocks noChangeAspect="1"/>
          </p:cNvPicPr>
          <p:nvPr/>
        </p:nvPicPr>
        <p:blipFill>
          <a:blip r:embed="rId6"/>
          <a:srcRect t="16191" b="16191"/>
          <a:stretch/>
        </p:blipFill>
        <p:spPr>
          <a:xfrm>
            <a:off x="3063011" y="10100928"/>
            <a:ext cx="2294010" cy="2294010"/>
          </a:xfrm>
          <a:prstGeom prst="ellipse">
            <a:avLst/>
          </a:prstGeom>
        </p:spPr>
      </p:pic>
    </p:spTree>
    <p:extLst>
      <p:ext uri="{BB962C8B-B14F-4D97-AF65-F5344CB8AC3E}">
        <p14:creationId xmlns:p14="http://schemas.microsoft.com/office/powerpoint/2010/main" val="346826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4CD24-EAE0-291A-8419-2306E1ECAB82}"/>
              </a:ext>
            </a:extLst>
          </p:cNvPr>
          <p:cNvSpPr>
            <a:spLocks noGrp="1"/>
          </p:cNvSpPr>
          <p:nvPr>
            <p:ph type="title"/>
          </p:nvPr>
        </p:nvSpPr>
        <p:spPr/>
        <p:txBody>
          <a:bodyPr/>
          <a:lstStyle/>
          <a:p>
            <a:r>
              <a:rPr lang="en-GB" dirty="0"/>
              <a:t>About Fight for Sight</a:t>
            </a:r>
          </a:p>
        </p:txBody>
      </p:sp>
      <p:sp>
        <p:nvSpPr>
          <p:cNvPr id="3" name="Text Placeholder 2">
            <a:extLst>
              <a:ext uri="{FF2B5EF4-FFF2-40B4-BE49-F238E27FC236}">
                <a16:creationId xmlns:a16="http://schemas.microsoft.com/office/drawing/2014/main" id="{B53900A3-57CE-2C54-BF69-9DB7E504C773}"/>
              </a:ext>
            </a:extLst>
          </p:cNvPr>
          <p:cNvSpPr>
            <a:spLocks noGrp="1"/>
          </p:cNvSpPr>
          <p:nvPr>
            <p:ph type="body" idx="1"/>
          </p:nvPr>
        </p:nvSpPr>
        <p:spPr/>
        <p:txBody>
          <a:bodyPr/>
          <a:lstStyle/>
          <a:p>
            <a:r>
              <a:rPr lang="en-GB" b="0" dirty="0">
                <a:latin typeface="National" panose="020B0504030502020203" pitchFamily="34" charset="77"/>
                <a:cs typeface="National" panose="020B0504030502020203" pitchFamily="34" charset="77"/>
              </a:rPr>
              <a:t>We fund the </a:t>
            </a:r>
            <a:r>
              <a:rPr lang="en-GB" dirty="0">
                <a:latin typeface="National" panose="020B0504030502020203" pitchFamily="34" charset="77"/>
                <a:cs typeface="National" panose="020B0504030502020203" pitchFamily="34" charset="77"/>
              </a:rPr>
              <a:t>brilliant minds </a:t>
            </a:r>
            <a:r>
              <a:rPr lang="en-GB" b="0" dirty="0">
                <a:latin typeface="National" panose="020B0504030502020203" pitchFamily="34" charset="77"/>
                <a:cs typeface="National" panose="020B0504030502020203" pitchFamily="34" charset="77"/>
              </a:rPr>
              <a:t>and </a:t>
            </a:r>
            <a:r>
              <a:rPr lang="en-GB" dirty="0">
                <a:latin typeface="National" panose="020B0504030502020203" pitchFamily="34" charset="77"/>
                <a:cs typeface="National" panose="020B0504030502020203" pitchFamily="34" charset="77"/>
              </a:rPr>
              <a:t>bright ideas</a:t>
            </a:r>
            <a:r>
              <a:rPr lang="en-GB" b="0" dirty="0">
                <a:latin typeface="National" panose="020B0504030502020203" pitchFamily="34" charset="77"/>
                <a:cs typeface="National" panose="020B0504030502020203" pitchFamily="34" charset="77"/>
              </a:rPr>
              <a:t> that </a:t>
            </a:r>
            <a:r>
              <a:rPr lang="en-GB" dirty="0">
                <a:latin typeface="National" panose="020B0504030502020203" pitchFamily="34" charset="77"/>
                <a:cs typeface="National" panose="020B0504030502020203" pitchFamily="34" charset="77"/>
              </a:rPr>
              <a:t>put change in sight</a:t>
            </a:r>
            <a:r>
              <a:rPr lang="en-GB" b="0" dirty="0">
                <a:latin typeface="National" panose="020B0504030502020203" pitchFamily="34" charset="77"/>
                <a:cs typeface="National" panose="020B0504030502020203" pitchFamily="34" charset="77"/>
              </a:rPr>
              <a:t>. </a:t>
            </a:r>
          </a:p>
        </p:txBody>
      </p:sp>
      <p:sp>
        <p:nvSpPr>
          <p:cNvPr id="4" name="Footer Placeholder 3">
            <a:extLst>
              <a:ext uri="{FF2B5EF4-FFF2-40B4-BE49-F238E27FC236}">
                <a16:creationId xmlns:a16="http://schemas.microsoft.com/office/drawing/2014/main" id="{3CCDB76F-BBFE-C1B0-240A-B4C9509ADCFA}"/>
              </a:ext>
            </a:extLst>
          </p:cNvPr>
          <p:cNvSpPr>
            <a:spLocks noGrp="1"/>
          </p:cNvSpPr>
          <p:nvPr>
            <p:ph type="ftr" sz="quarter" idx="11"/>
          </p:nvPr>
        </p:nvSpPr>
        <p:spPr/>
        <p:txBody>
          <a:bodyPr/>
          <a:lstStyle/>
          <a:p>
            <a:r>
              <a:rPr lang="en-GB" dirty="0"/>
              <a:t>Fight for Sight </a:t>
            </a:r>
          </a:p>
        </p:txBody>
      </p:sp>
      <p:sp>
        <p:nvSpPr>
          <p:cNvPr id="5" name="Slide Number Placeholder 4">
            <a:extLst>
              <a:ext uri="{FF2B5EF4-FFF2-40B4-BE49-F238E27FC236}">
                <a16:creationId xmlns:a16="http://schemas.microsoft.com/office/drawing/2014/main" id="{328E0842-5BF4-DFB8-C3B1-E5C5C1F8CEE5}"/>
              </a:ext>
            </a:extLst>
          </p:cNvPr>
          <p:cNvSpPr>
            <a:spLocks noGrp="1"/>
          </p:cNvSpPr>
          <p:nvPr>
            <p:ph type="sldNum" sz="quarter" idx="12"/>
          </p:nvPr>
        </p:nvSpPr>
        <p:spPr/>
        <p:txBody>
          <a:bodyPr/>
          <a:lstStyle/>
          <a:p>
            <a:fld id="{0B868178-02AE-42FC-958D-6B8F13B60175}" type="slidenum">
              <a:rPr lang="en-GB" smtClean="0"/>
              <a:pPr/>
              <a:t>4</a:t>
            </a:fld>
            <a:endParaRPr lang="en-GB"/>
          </a:p>
        </p:txBody>
      </p:sp>
      <p:pic>
        <p:nvPicPr>
          <p:cNvPr id="7" name="Picture 6" descr="A black and purple logo&#10;&#10;Description automatically generated">
            <a:extLst>
              <a:ext uri="{FF2B5EF4-FFF2-40B4-BE49-F238E27FC236}">
                <a16:creationId xmlns:a16="http://schemas.microsoft.com/office/drawing/2014/main" id="{30D78113-9A45-4639-8F9B-6E2C48843E97}"/>
              </a:ext>
            </a:extLst>
          </p:cNvPr>
          <p:cNvPicPr>
            <a:picLocks noChangeAspect="1"/>
          </p:cNvPicPr>
          <p:nvPr/>
        </p:nvPicPr>
        <p:blipFill>
          <a:blip r:embed="rId3"/>
          <a:stretch>
            <a:fillRect/>
          </a:stretch>
        </p:blipFill>
        <p:spPr>
          <a:xfrm>
            <a:off x="14856296" y="5417800"/>
            <a:ext cx="7446670" cy="5871577"/>
          </a:xfrm>
          <a:prstGeom prst="rect">
            <a:avLst/>
          </a:prstGeom>
        </p:spPr>
      </p:pic>
    </p:spTree>
    <p:extLst>
      <p:ext uri="{BB962C8B-B14F-4D97-AF65-F5344CB8AC3E}">
        <p14:creationId xmlns:p14="http://schemas.microsoft.com/office/powerpoint/2010/main" val="118379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45D3A6-C4CC-6806-C8E7-928BDDAD63D1}"/>
              </a:ext>
            </a:extLst>
          </p:cNvPr>
          <p:cNvSpPr>
            <a:spLocks noGrp="1"/>
          </p:cNvSpPr>
          <p:nvPr>
            <p:ph type="title"/>
          </p:nvPr>
        </p:nvSpPr>
        <p:spPr/>
        <p:txBody>
          <a:bodyPr/>
          <a:lstStyle/>
          <a:p>
            <a:r>
              <a:rPr lang="en-GB"/>
              <a:t>Our brand story, imagine…</a:t>
            </a:r>
          </a:p>
        </p:txBody>
      </p:sp>
      <p:sp>
        <p:nvSpPr>
          <p:cNvPr id="9" name="Text Placeholder 8">
            <a:extLst>
              <a:ext uri="{FF2B5EF4-FFF2-40B4-BE49-F238E27FC236}">
                <a16:creationId xmlns:a16="http://schemas.microsoft.com/office/drawing/2014/main" id="{D0923ACE-97FB-0AE2-3BD4-62D83F0B3A35}"/>
              </a:ext>
            </a:extLst>
          </p:cNvPr>
          <p:cNvSpPr>
            <a:spLocks noGrp="1"/>
          </p:cNvSpPr>
          <p:nvPr>
            <p:ph type="body" idx="1"/>
          </p:nvPr>
        </p:nvSpPr>
        <p:spPr/>
        <p:txBody>
          <a:bodyPr/>
          <a:lstStyle/>
          <a:p>
            <a:r>
              <a:rPr lang="en-GB" sz="8000" dirty="0"/>
              <a:t>Imagine being told that you, or someone you love, is losing their sight. At that moment, two profound questions present: </a:t>
            </a:r>
          </a:p>
          <a:p>
            <a:r>
              <a:rPr lang="en-GB" sz="8000" dirty="0">
                <a:latin typeface="National" panose="020B0504030502020203" pitchFamily="34" charset="77"/>
                <a:cs typeface="National" panose="020B0504030502020203" pitchFamily="34" charset="77"/>
              </a:rPr>
              <a:t>Can this be stopped? How do I live my life?</a:t>
            </a:r>
          </a:p>
          <a:p>
            <a:endParaRPr lang="en-GB" sz="8000" dirty="0"/>
          </a:p>
          <a:p>
            <a:endParaRPr lang="en-GB" sz="8000" dirty="0"/>
          </a:p>
          <a:p>
            <a:endParaRPr lang="en-GB" dirty="0"/>
          </a:p>
        </p:txBody>
      </p:sp>
      <p:sp>
        <p:nvSpPr>
          <p:cNvPr id="4" name="Footer Placeholder 3">
            <a:extLst>
              <a:ext uri="{FF2B5EF4-FFF2-40B4-BE49-F238E27FC236}">
                <a16:creationId xmlns:a16="http://schemas.microsoft.com/office/drawing/2014/main" id="{C84CEAF4-A7AF-00E1-E4E0-E3DB1BFBF972}"/>
              </a:ext>
            </a:extLst>
          </p:cNvPr>
          <p:cNvSpPr>
            <a:spLocks noGrp="1"/>
          </p:cNvSpPr>
          <p:nvPr>
            <p:ph type="ftr" sz="quarter" idx="11"/>
          </p:nvPr>
        </p:nvSpPr>
        <p:spPr/>
        <p:txBody>
          <a:bodyPr/>
          <a:lstStyle/>
          <a:p>
            <a:r>
              <a:rPr lang="en-GB"/>
              <a:t>© [New name] 2024</a:t>
            </a:r>
          </a:p>
        </p:txBody>
      </p:sp>
      <p:sp>
        <p:nvSpPr>
          <p:cNvPr id="5" name="Slide Number Placeholder 4">
            <a:extLst>
              <a:ext uri="{FF2B5EF4-FFF2-40B4-BE49-F238E27FC236}">
                <a16:creationId xmlns:a16="http://schemas.microsoft.com/office/drawing/2014/main" id="{B71DC195-F8CD-5869-D5BE-10E01ED1A7A3}"/>
              </a:ext>
            </a:extLst>
          </p:cNvPr>
          <p:cNvSpPr>
            <a:spLocks noGrp="1"/>
          </p:cNvSpPr>
          <p:nvPr>
            <p:ph type="sldNum" sz="quarter" idx="12"/>
          </p:nvPr>
        </p:nvSpPr>
        <p:spPr/>
        <p:txBody>
          <a:bodyPr/>
          <a:lstStyle/>
          <a:p>
            <a:fld id="{0B868178-02AE-42FC-958D-6B8F13B60175}" type="slidenum">
              <a:rPr lang="en-GB" smtClean="0"/>
              <a:pPr/>
              <a:t>5</a:t>
            </a:fld>
            <a:endParaRPr lang="en-GB"/>
          </a:p>
        </p:txBody>
      </p:sp>
    </p:spTree>
    <p:extLst>
      <p:ext uri="{BB962C8B-B14F-4D97-AF65-F5344CB8AC3E}">
        <p14:creationId xmlns:p14="http://schemas.microsoft.com/office/powerpoint/2010/main" val="73094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183C"/>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95F10-78C8-4357-7C22-B0EDEAF4D3BC}"/>
              </a:ext>
            </a:extLst>
          </p:cNvPr>
          <p:cNvSpPr>
            <a:spLocks noGrp="1"/>
          </p:cNvSpPr>
          <p:nvPr>
            <p:ph type="title"/>
          </p:nvPr>
        </p:nvSpPr>
        <p:spPr/>
        <p:txBody>
          <a:bodyPr/>
          <a:lstStyle/>
          <a:p>
            <a:r>
              <a:rPr lang="en-GB"/>
              <a:t>Investing to put change in sight</a:t>
            </a:r>
          </a:p>
        </p:txBody>
      </p:sp>
      <p:pic>
        <p:nvPicPr>
          <p:cNvPr id="14" name="Picture Placeholder 13" descr="A person in a lab coat holding a test tube">
            <a:extLst>
              <a:ext uri="{FF2B5EF4-FFF2-40B4-BE49-F238E27FC236}">
                <a16:creationId xmlns:a16="http://schemas.microsoft.com/office/drawing/2014/main" id="{640431A8-8961-C9C2-BB7E-11A4C1B174AA}"/>
              </a:ext>
            </a:extLst>
          </p:cNvPr>
          <p:cNvPicPr>
            <a:picLocks noGrp="1" noChangeAspect="1"/>
          </p:cNvPicPr>
          <p:nvPr>
            <p:ph type="pic" sz="quarter" idx="10"/>
          </p:nvPr>
        </p:nvPicPr>
        <p:blipFill rotWithShape="1">
          <a:blip r:embed="rId3"/>
          <a:srcRect l="41156" r="12326"/>
          <a:stretch/>
        </p:blipFill>
        <p:spPr>
          <a:xfrm>
            <a:off x="0" y="0"/>
            <a:ext cx="9637890" cy="13716000"/>
          </a:xfrm>
        </p:spPr>
      </p:pic>
      <p:sp>
        <p:nvSpPr>
          <p:cNvPr id="3" name="Slide Number Placeholder 2">
            <a:extLst>
              <a:ext uri="{FF2B5EF4-FFF2-40B4-BE49-F238E27FC236}">
                <a16:creationId xmlns:a16="http://schemas.microsoft.com/office/drawing/2014/main" id="{644789A9-6C93-5861-4960-57B63E6D6363}"/>
              </a:ext>
            </a:extLst>
          </p:cNvPr>
          <p:cNvSpPr>
            <a:spLocks noGrp="1"/>
          </p:cNvSpPr>
          <p:nvPr>
            <p:ph type="sldNum" sz="quarter" idx="13"/>
          </p:nvPr>
        </p:nvSpPr>
        <p:spPr/>
        <p:txBody>
          <a:bodyPr/>
          <a:lstStyle/>
          <a:p>
            <a:fld id="{0B868178-02AE-42FC-958D-6B8F13B60175}" type="slidenum">
              <a:rPr lang="en-GB" smtClean="0"/>
              <a:pPr/>
              <a:t>6</a:t>
            </a:fld>
            <a:endParaRPr lang="en-GB"/>
          </a:p>
        </p:txBody>
      </p:sp>
      <p:sp>
        <p:nvSpPr>
          <p:cNvPr id="2" name="Footer Placeholder 1">
            <a:extLst>
              <a:ext uri="{FF2B5EF4-FFF2-40B4-BE49-F238E27FC236}">
                <a16:creationId xmlns:a16="http://schemas.microsoft.com/office/drawing/2014/main" id="{FF8E75C7-DF61-9AA2-E6D8-111C6B211EBF}"/>
              </a:ext>
            </a:extLst>
          </p:cNvPr>
          <p:cNvSpPr>
            <a:spLocks noGrp="1"/>
          </p:cNvSpPr>
          <p:nvPr>
            <p:ph type="ftr" sz="quarter" idx="4294967295"/>
          </p:nvPr>
        </p:nvSpPr>
        <p:spPr>
          <a:xfrm>
            <a:off x="0" y="12960350"/>
            <a:ext cx="7165975" cy="287338"/>
          </a:xfrm>
        </p:spPr>
        <p:txBody>
          <a:bodyPr/>
          <a:lstStyle/>
          <a:p>
            <a:r>
              <a:rPr lang="en-GB"/>
              <a:t>© [New name] 2024</a:t>
            </a:r>
          </a:p>
        </p:txBody>
      </p:sp>
      <p:sp>
        <p:nvSpPr>
          <p:cNvPr id="12" name="Text Placeholder 11">
            <a:extLst>
              <a:ext uri="{FF2B5EF4-FFF2-40B4-BE49-F238E27FC236}">
                <a16:creationId xmlns:a16="http://schemas.microsoft.com/office/drawing/2014/main" id="{ECAC77BF-8CCD-C077-656F-5045792C52C6}"/>
              </a:ext>
            </a:extLst>
          </p:cNvPr>
          <p:cNvSpPr>
            <a:spLocks noGrp="1"/>
          </p:cNvSpPr>
          <p:nvPr>
            <p:ph type="body" idx="1"/>
          </p:nvPr>
        </p:nvSpPr>
        <p:spPr>
          <a:xfrm>
            <a:off x="10384220" y="5431389"/>
            <a:ext cx="10876825" cy="2853221"/>
          </a:xfrm>
        </p:spPr>
        <p:txBody>
          <a:bodyPr/>
          <a:lstStyle/>
          <a:p>
            <a:r>
              <a:rPr lang="en-GB" sz="6600" b="0" dirty="0">
                <a:solidFill>
                  <a:schemeClr val="bg1"/>
                </a:solidFill>
                <a:latin typeface="National" panose="020B0504030502020203" pitchFamily="34" charset="77"/>
                <a:cs typeface="National" panose="020B0504030502020203" pitchFamily="34" charset="77"/>
              </a:rPr>
              <a:t>Over the next five years, we </a:t>
            </a:r>
            <a:r>
              <a:rPr lang="en-GB" sz="6600" dirty="0">
                <a:solidFill>
                  <a:srgbClr val="1BFBF9"/>
                </a:solidFill>
                <a:latin typeface="National" panose="020B0504030502020203" pitchFamily="34" charset="77"/>
                <a:cs typeface="National" panose="020B0504030502020203" pitchFamily="34" charset="77"/>
              </a:rPr>
              <a:t>plan to distribute £30m </a:t>
            </a:r>
            <a:r>
              <a:rPr lang="en-GB" sz="6600" b="0" dirty="0">
                <a:solidFill>
                  <a:schemeClr val="bg1"/>
                </a:solidFill>
                <a:latin typeface="National" panose="020B0504030502020203" pitchFamily="34" charset="77"/>
                <a:cs typeface="National" panose="020B0504030502020203" pitchFamily="34" charset="77"/>
              </a:rPr>
              <a:t>in grants.</a:t>
            </a:r>
            <a:endParaRPr lang="en-GB" dirty="0"/>
          </a:p>
        </p:txBody>
      </p:sp>
    </p:spTree>
    <p:extLst>
      <p:ext uri="{BB962C8B-B14F-4D97-AF65-F5344CB8AC3E}">
        <p14:creationId xmlns:p14="http://schemas.microsoft.com/office/powerpoint/2010/main" val="202704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96B7-12DC-8F33-2E41-6F7F062B1277}"/>
              </a:ext>
            </a:extLst>
          </p:cNvPr>
          <p:cNvSpPr>
            <a:spLocks noGrp="1"/>
          </p:cNvSpPr>
          <p:nvPr>
            <p:ph type="title"/>
          </p:nvPr>
        </p:nvSpPr>
        <p:spPr/>
        <p:txBody>
          <a:bodyPr/>
          <a:lstStyle/>
          <a:p>
            <a:r>
              <a:rPr lang="en-GB"/>
              <a:t>Research strategy</a:t>
            </a:r>
          </a:p>
        </p:txBody>
      </p:sp>
      <p:pic>
        <p:nvPicPr>
          <p:cNvPr id="6" name="Picture Placeholder 5" descr="Two researchers smiling towards the camera. There is a microscope and test tubes in the foregorund. ">
            <a:extLst>
              <a:ext uri="{FF2B5EF4-FFF2-40B4-BE49-F238E27FC236}">
                <a16:creationId xmlns:a16="http://schemas.microsoft.com/office/drawing/2014/main" id="{18F5E582-EBE0-F5B9-700F-84BC79B1E641}"/>
              </a:ext>
            </a:extLst>
          </p:cNvPr>
          <p:cNvPicPr>
            <a:picLocks noGrp="1" noChangeAspect="1"/>
          </p:cNvPicPr>
          <p:nvPr>
            <p:ph type="pic" sz="quarter" idx="13"/>
          </p:nvPr>
        </p:nvPicPr>
        <p:blipFill>
          <a:blip r:embed="rId2"/>
          <a:srcRect t="7812" b="7812"/>
          <a:stretch/>
        </p:blipFill>
        <p:spPr/>
      </p:pic>
      <p:sp>
        <p:nvSpPr>
          <p:cNvPr id="4" name="Text Placeholder 3">
            <a:extLst>
              <a:ext uri="{FF2B5EF4-FFF2-40B4-BE49-F238E27FC236}">
                <a16:creationId xmlns:a16="http://schemas.microsoft.com/office/drawing/2014/main" id="{7A6B78C4-2518-C1E5-68CD-F2312CBEF23E}"/>
              </a:ext>
            </a:extLst>
          </p:cNvPr>
          <p:cNvSpPr>
            <a:spLocks noGrp="1"/>
          </p:cNvSpPr>
          <p:nvPr>
            <p:ph type="body" sz="quarter" idx="14"/>
          </p:nvPr>
        </p:nvSpPr>
        <p:spPr/>
        <p:txBody>
          <a:bodyPr/>
          <a:lstStyle/>
          <a:p>
            <a:r>
              <a:rPr lang="en-GB" sz="6600"/>
              <a:t>Our researchers are working to better understand, diagnose, prevent and treat vision loss.</a:t>
            </a:r>
          </a:p>
          <a:p>
            <a:endParaRPr lang="en-GB"/>
          </a:p>
          <a:p>
            <a:endParaRPr lang="en-GB"/>
          </a:p>
        </p:txBody>
      </p:sp>
    </p:spTree>
    <p:extLst>
      <p:ext uri="{BB962C8B-B14F-4D97-AF65-F5344CB8AC3E}">
        <p14:creationId xmlns:p14="http://schemas.microsoft.com/office/powerpoint/2010/main" val="338035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427E-485D-1699-31A3-E0F61ABE0D31}"/>
              </a:ext>
            </a:extLst>
          </p:cNvPr>
          <p:cNvSpPr>
            <a:spLocks noGrp="1"/>
          </p:cNvSpPr>
          <p:nvPr>
            <p:ph type="title"/>
          </p:nvPr>
        </p:nvSpPr>
        <p:spPr>
          <a:xfrm>
            <a:off x="935999" y="935038"/>
            <a:ext cx="22511375" cy="1584962"/>
          </a:xfrm>
        </p:spPr>
        <p:txBody>
          <a:bodyPr anchor="t">
            <a:normAutofit/>
          </a:bodyPr>
          <a:lstStyle/>
          <a:p>
            <a:r>
              <a:rPr lang="en-GB"/>
              <a:t>Q &amp; A</a:t>
            </a:r>
          </a:p>
        </p:txBody>
      </p:sp>
      <p:pic>
        <p:nvPicPr>
          <p:cNvPr id="7" name="Content Placeholder 6" descr="A light up sign with lights in the shape of a question mark. &#10;">
            <a:extLst>
              <a:ext uri="{FF2B5EF4-FFF2-40B4-BE49-F238E27FC236}">
                <a16:creationId xmlns:a16="http://schemas.microsoft.com/office/drawing/2014/main" id="{B6F58290-6091-7DA0-21CF-1BF6F6B4DB8E}"/>
              </a:ext>
            </a:extLst>
          </p:cNvPr>
          <p:cNvPicPr>
            <a:picLocks noGrp="1" noChangeAspect="1"/>
          </p:cNvPicPr>
          <p:nvPr>
            <p:ph idx="1"/>
          </p:nvPr>
        </p:nvPicPr>
        <p:blipFill>
          <a:blip r:embed="rId2"/>
          <a:srcRect t="36194" r="-1" b="26224"/>
          <a:stretch/>
        </p:blipFill>
        <p:spPr>
          <a:xfrm>
            <a:off x="935999" y="3419475"/>
            <a:ext cx="22511375" cy="8460000"/>
          </a:xfrm>
          <a:noFill/>
        </p:spPr>
      </p:pic>
      <p:sp>
        <p:nvSpPr>
          <p:cNvPr id="4" name="Footer Placeholder 3">
            <a:extLst>
              <a:ext uri="{FF2B5EF4-FFF2-40B4-BE49-F238E27FC236}">
                <a16:creationId xmlns:a16="http://schemas.microsoft.com/office/drawing/2014/main" id="{C98CD233-0E5D-AFAA-F032-F498C8970385}"/>
              </a:ext>
            </a:extLst>
          </p:cNvPr>
          <p:cNvSpPr>
            <a:spLocks noGrp="1"/>
          </p:cNvSpPr>
          <p:nvPr>
            <p:ph type="ftr" sz="quarter" idx="11"/>
          </p:nvPr>
        </p:nvSpPr>
        <p:spPr>
          <a:xfrm>
            <a:off x="935999" y="12960000"/>
            <a:ext cx="7166601" cy="288000"/>
          </a:xfrm>
        </p:spPr>
        <p:txBody>
          <a:bodyPr anchor="b">
            <a:normAutofit/>
          </a:bodyPr>
          <a:lstStyle/>
          <a:p>
            <a:pPr>
              <a:spcAft>
                <a:spcPts val="600"/>
              </a:spcAft>
            </a:pPr>
            <a:r>
              <a:rPr lang="en-GB" noProof="0"/>
              <a:t>© Fight for Sight 2024</a:t>
            </a:r>
          </a:p>
        </p:txBody>
      </p:sp>
      <p:sp>
        <p:nvSpPr>
          <p:cNvPr id="5" name="Slide Number Placeholder 4">
            <a:extLst>
              <a:ext uri="{FF2B5EF4-FFF2-40B4-BE49-F238E27FC236}">
                <a16:creationId xmlns:a16="http://schemas.microsoft.com/office/drawing/2014/main" id="{21954415-3046-65C0-DF9F-9084381568A4}"/>
              </a:ext>
            </a:extLst>
          </p:cNvPr>
          <p:cNvSpPr>
            <a:spLocks noGrp="1"/>
          </p:cNvSpPr>
          <p:nvPr>
            <p:ph type="sldNum" sz="quarter" idx="12"/>
          </p:nvPr>
        </p:nvSpPr>
        <p:spPr>
          <a:xfrm>
            <a:off x="22007375" y="12942000"/>
            <a:ext cx="1440000" cy="360000"/>
          </a:xfrm>
        </p:spPr>
        <p:txBody>
          <a:bodyPr anchor="b">
            <a:normAutofit/>
          </a:bodyPr>
          <a:lstStyle/>
          <a:p>
            <a:pPr>
              <a:lnSpc>
                <a:spcPct val="90000"/>
              </a:lnSpc>
              <a:spcAft>
                <a:spcPts val="600"/>
              </a:spcAft>
            </a:pPr>
            <a:fld id="{0B868178-02AE-42FC-958D-6B8F13B60175}" type="slidenum">
              <a:rPr lang="en-GB" noProof="0" smtClean="0"/>
              <a:pPr>
                <a:lnSpc>
                  <a:spcPct val="90000"/>
                </a:lnSpc>
                <a:spcAft>
                  <a:spcPts val="600"/>
                </a:spcAft>
              </a:pPr>
              <a:t>8</a:t>
            </a:fld>
            <a:endParaRPr lang="en-GB" noProof="0"/>
          </a:p>
        </p:txBody>
      </p:sp>
    </p:spTree>
    <p:extLst>
      <p:ext uri="{BB962C8B-B14F-4D97-AF65-F5344CB8AC3E}">
        <p14:creationId xmlns:p14="http://schemas.microsoft.com/office/powerpoint/2010/main" val="117551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89EB-8651-6B68-3FB9-63611484F7F6}"/>
              </a:ext>
            </a:extLst>
          </p:cNvPr>
          <p:cNvSpPr>
            <a:spLocks noGrp="1"/>
          </p:cNvSpPr>
          <p:nvPr>
            <p:ph type="title"/>
          </p:nvPr>
        </p:nvSpPr>
        <p:spPr/>
        <p:txBody>
          <a:bodyPr/>
          <a:lstStyle/>
          <a:p>
            <a:r>
              <a:rPr lang="en-GB"/>
              <a:t>Useful resources</a:t>
            </a:r>
          </a:p>
        </p:txBody>
      </p:sp>
      <p:sp>
        <p:nvSpPr>
          <p:cNvPr id="3" name="Content Placeholder 2">
            <a:extLst>
              <a:ext uri="{FF2B5EF4-FFF2-40B4-BE49-F238E27FC236}">
                <a16:creationId xmlns:a16="http://schemas.microsoft.com/office/drawing/2014/main" id="{A037DC8A-FDF9-0855-3744-F19F7D3D5E61}"/>
              </a:ext>
            </a:extLst>
          </p:cNvPr>
          <p:cNvSpPr>
            <a:spLocks noGrp="1"/>
          </p:cNvSpPr>
          <p:nvPr>
            <p:ph idx="1"/>
          </p:nvPr>
        </p:nvSpPr>
        <p:spPr/>
        <p:txBody>
          <a:bodyPr/>
          <a:lstStyle/>
          <a:p>
            <a:pPr marL="571500" indent="-571500">
              <a:buFont typeface="Arial" panose="020B0604020202020204" pitchFamily="34" charset="0"/>
              <a:buChar char="•"/>
            </a:pPr>
            <a:r>
              <a:rPr lang="en-GB" sz="4800" dirty="0">
                <a:hlinkClick r:id="rId2"/>
              </a:rPr>
              <a:t>Discover more about retinoblastoma in our A to Z</a:t>
            </a:r>
            <a:endParaRPr lang="en-GB" sz="4800" dirty="0"/>
          </a:p>
          <a:p>
            <a:pPr marL="571500" indent="-571500">
              <a:buFont typeface="Arial" panose="020B0604020202020204" pitchFamily="34" charset="0"/>
              <a:buChar char="•"/>
            </a:pPr>
            <a:r>
              <a:rPr lang="en-GB" sz="4800" dirty="0">
                <a:hlinkClick r:id="rId3"/>
              </a:rPr>
              <a:t>Read Katie’s story on our website</a:t>
            </a:r>
            <a:endParaRPr lang="en-GB" sz="4800" dirty="0"/>
          </a:p>
          <a:p>
            <a:pPr marL="571500" indent="-571500">
              <a:buFont typeface="Arial" panose="020B0604020202020204" pitchFamily="34" charset="0"/>
              <a:buChar char="•"/>
            </a:pPr>
            <a:r>
              <a:rPr lang="en-GB" sz="4800" dirty="0">
                <a:hlinkClick r:id="rId4"/>
              </a:rPr>
              <a:t>Read more about Dr Gerrish’s work</a:t>
            </a:r>
            <a:r>
              <a:rPr lang="en-GB" sz="4800" dirty="0"/>
              <a:t>, funded by Fight for Sight</a:t>
            </a:r>
          </a:p>
          <a:p>
            <a:pPr marL="571500" indent="-571500">
              <a:buFont typeface="Arial" panose="020B0604020202020204" pitchFamily="34" charset="0"/>
              <a:buChar char="•"/>
            </a:pPr>
            <a:r>
              <a:rPr lang="en-GB" sz="4800" dirty="0">
                <a:hlinkClick r:id="rId5"/>
              </a:rPr>
              <a:t>Read more about the impact of the scientific research and social change we’re funding</a:t>
            </a:r>
            <a:endParaRPr lang="en-GB" sz="4800" dirty="0"/>
          </a:p>
          <a:p>
            <a:pPr marL="571500" indent="-571500">
              <a:buFont typeface="Arial" panose="020B0604020202020204" pitchFamily="34" charset="0"/>
              <a:buChar char="•"/>
            </a:pPr>
            <a:r>
              <a:rPr lang="en-GB" sz="4800" dirty="0">
                <a:hlinkClick r:id="rId6"/>
              </a:rPr>
              <a:t>Please donate and help us fund more scientific research</a:t>
            </a:r>
            <a:endParaRPr lang="en-GB" sz="4800" dirty="0"/>
          </a:p>
          <a:p>
            <a:pPr marL="571500" indent="-571500">
              <a:buFont typeface="Arial" panose="020B0604020202020204" pitchFamily="34" charset="0"/>
              <a:buChar char="•"/>
            </a:pPr>
            <a:r>
              <a:rPr lang="en-GB" sz="4800" dirty="0">
                <a:hlinkClick r:id="rId7"/>
              </a:rPr>
              <a:t>Find out how to apply for funding from Fight for Sight</a:t>
            </a:r>
            <a:endParaRPr lang="en-GB" sz="4800" dirty="0"/>
          </a:p>
        </p:txBody>
      </p:sp>
      <p:sp>
        <p:nvSpPr>
          <p:cNvPr id="4" name="Footer Placeholder 3">
            <a:extLst>
              <a:ext uri="{FF2B5EF4-FFF2-40B4-BE49-F238E27FC236}">
                <a16:creationId xmlns:a16="http://schemas.microsoft.com/office/drawing/2014/main" id="{CED87C49-7D75-8486-0812-26E55CA3CD3A}"/>
              </a:ext>
            </a:extLst>
          </p:cNvPr>
          <p:cNvSpPr>
            <a:spLocks noGrp="1"/>
          </p:cNvSpPr>
          <p:nvPr>
            <p:ph type="ftr" sz="quarter" idx="11"/>
          </p:nvPr>
        </p:nvSpPr>
        <p:spPr/>
        <p:txBody>
          <a:bodyPr/>
          <a:lstStyle/>
          <a:p>
            <a:r>
              <a:rPr lang="en-GB" noProof="0"/>
              <a:t>© Fight for Sight 2024</a:t>
            </a:r>
          </a:p>
        </p:txBody>
      </p:sp>
      <p:sp>
        <p:nvSpPr>
          <p:cNvPr id="5" name="Slide Number Placeholder 4">
            <a:extLst>
              <a:ext uri="{FF2B5EF4-FFF2-40B4-BE49-F238E27FC236}">
                <a16:creationId xmlns:a16="http://schemas.microsoft.com/office/drawing/2014/main" id="{453D5F84-691F-6CD6-7FB9-E47C2773054D}"/>
              </a:ext>
            </a:extLst>
          </p:cNvPr>
          <p:cNvSpPr>
            <a:spLocks noGrp="1"/>
          </p:cNvSpPr>
          <p:nvPr>
            <p:ph type="sldNum" sz="quarter" idx="12"/>
          </p:nvPr>
        </p:nvSpPr>
        <p:spPr/>
        <p:txBody>
          <a:bodyPr/>
          <a:lstStyle/>
          <a:p>
            <a:fld id="{0B868178-02AE-42FC-958D-6B8F13B60175}" type="slidenum">
              <a:rPr lang="en-GB" noProof="0" smtClean="0"/>
              <a:pPr/>
              <a:t>9</a:t>
            </a:fld>
            <a:endParaRPr lang="en-GB" noProof="0"/>
          </a:p>
        </p:txBody>
      </p:sp>
    </p:spTree>
    <p:extLst>
      <p:ext uri="{BB962C8B-B14F-4D97-AF65-F5344CB8AC3E}">
        <p14:creationId xmlns:p14="http://schemas.microsoft.com/office/powerpoint/2010/main" val="3851563350"/>
      </p:ext>
    </p:extLst>
  </p:cSld>
  <p:clrMapOvr>
    <a:masterClrMapping/>
  </p:clrMapOvr>
</p:sld>
</file>

<file path=ppt/theme/theme1.xml><?xml version="1.0" encoding="utf-8"?>
<a:theme xmlns:a="http://schemas.openxmlformats.org/drawingml/2006/main" name="Office Theme">
  <a:themeElements>
    <a:clrScheme name="Studio Texture - Fight for Sight">
      <a:dk1>
        <a:srgbClr val="1C1836"/>
      </a:dk1>
      <a:lt1>
        <a:srgbClr val="FFFFFF"/>
      </a:lt1>
      <a:dk2>
        <a:srgbClr val="78A000"/>
      </a:dk2>
      <a:lt2>
        <a:srgbClr val="E6E6E6"/>
      </a:lt2>
      <a:accent1>
        <a:srgbClr val="1C1836"/>
      </a:accent1>
      <a:accent2>
        <a:srgbClr val="1BFBF9"/>
      </a:accent2>
      <a:accent3>
        <a:srgbClr val="BB98F8"/>
      </a:accent3>
      <a:accent4>
        <a:srgbClr val="D8FC7F"/>
      </a:accent4>
      <a:accent5>
        <a:srgbClr val="00829B"/>
      </a:accent5>
      <a:accent6>
        <a:srgbClr val="6638D1"/>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900"/>
          </a:spcAft>
          <a:defRPr sz="4000" dirty="0" smtClean="0"/>
        </a:defPPr>
      </a:lstStyle>
    </a:txDef>
  </a:objectDefaults>
  <a:extraClrSchemeLst/>
  <a:extLst>
    <a:ext uri="{05A4C25C-085E-4340-85A3-A5531E510DB2}">
      <thm15:themeFamily xmlns:thm15="http://schemas.microsoft.com/office/thememl/2012/main" name="BrandPresentation" id="{38C3C1A2-5AA5-BA46-BB4A-CBE0B12C1453}" vid="{DBAC7037-A358-FC44-87A7-73B4238B99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CF05F56390D40BB1271C1D5ACBBA9" ma:contentTypeVersion="15" ma:contentTypeDescription="Create a new document." ma:contentTypeScope="" ma:versionID="b146f67e38466656bf8855bce5b3dc98">
  <xsd:schema xmlns:xsd="http://www.w3.org/2001/XMLSchema" xmlns:xs="http://www.w3.org/2001/XMLSchema" xmlns:p="http://schemas.microsoft.com/office/2006/metadata/properties" xmlns:ns2="362039b2-93aa-46ca-b35f-2dd53347c879" xmlns:ns3="de441f90-774f-4199-b00c-9f51e30a5319" targetNamespace="http://schemas.microsoft.com/office/2006/metadata/properties" ma:root="true" ma:fieldsID="5cb986b731664d6f90fc21e191fe5d56" ns2:_="" ns3:_="">
    <xsd:import namespace="362039b2-93aa-46ca-b35f-2dd53347c879"/>
    <xsd:import namespace="de441f90-774f-4199-b00c-9f51e30a531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039b2-93aa-46ca-b35f-2dd53347c8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0af822f-0bc0-444b-8c6f-925d33a37340}" ma:internalName="TaxCatchAll" ma:showField="CatchAllData" ma:web="362039b2-93aa-46ca-b35f-2dd53347c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441f90-774f-4199-b00c-9f51e30a53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e8c926-2d63-453a-9af1-b8e4dbc410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62039b2-93aa-46ca-b35f-2dd53347c879">HTS7S3XSCMMU-1775706756-1284356</_dlc_DocId>
    <_dlc_DocIdUrl xmlns="362039b2-93aa-46ca-b35f-2dd53347c879">
      <Url>https://fightforsight1.sharepoint.com/sites/23_Data/_layouts/15/DocIdRedir.aspx?ID=HTS7S3XSCMMU-1775706756-1284356</Url>
      <Description>HTS7S3XSCMMU-1775706756-1284356</Description>
    </_dlc_DocIdUrl>
    <SharedWithUsers xmlns="362039b2-93aa-46ca-b35f-2dd53347c879">
      <UserInfo>
        <DisplayName>Ranjeet Khare</DisplayName>
        <AccountId>60</AccountId>
        <AccountType/>
      </UserInfo>
      <UserInfo>
        <DisplayName>Rebecca Clarke</DisplayName>
        <AccountId>250</AccountId>
        <AccountType/>
      </UserInfo>
      <UserInfo>
        <DisplayName>Murat Ismail</DisplayName>
        <AccountId>206</AccountId>
        <AccountType/>
      </UserInfo>
    </SharedWithUsers>
    <TaxCatchAll xmlns="362039b2-93aa-46ca-b35f-2dd53347c879" xsi:nil="true"/>
    <lcf76f155ced4ddcb4097134ff3c332f xmlns="de441f90-774f-4199-b00c-9f51e30a5319">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3A1DD-CED5-4110-9777-19F4C69C7B41}">
  <ds:schemaRefs>
    <ds:schemaRef ds:uri="362039b2-93aa-46ca-b35f-2dd53347c879"/>
    <ds:schemaRef ds:uri="de441f90-774f-4199-b00c-9f51e30a53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2F42D5-0EBD-4704-B3C1-C8E250CCEA25}">
  <ds:schemaRefs>
    <ds:schemaRef ds:uri="362039b2-93aa-46ca-b35f-2dd53347c879"/>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de441f90-774f-4199-b00c-9f51e30a5319"/>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0366B9A-C410-4C8C-B0D4-B077E9702B9A}">
  <ds:schemaRefs>
    <ds:schemaRef ds:uri="http://schemas.microsoft.com/sharepoint/events"/>
  </ds:schemaRefs>
</ds:datastoreItem>
</file>

<file path=customXml/itemProps4.xml><?xml version="1.0" encoding="utf-8"?>
<ds:datastoreItem xmlns:ds="http://schemas.openxmlformats.org/officeDocument/2006/customXml" ds:itemID="{5CFC42A5-E098-4E59-AC6B-491C74DF14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2061</TotalTime>
  <Words>660</Words>
  <Application>Microsoft Office PowerPoint</Application>
  <PresentationFormat>Custom</PresentationFormat>
  <Paragraphs>84</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National</vt:lpstr>
      <vt:lpstr>National 2</vt:lpstr>
      <vt:lpstr>National Medium</vt:lpstr>
      <vt:lpstr>Office Theme</vt:lpstr>
      <vt:lpstr>Fight For Sight</vt:lpstr>
      <vt:lpstr>A little bit of housekeeping</vt:lpstr>
      <vt:lpstr>Welcome to our webinar</vt:lpstr>
      <vt:lpstr>About Fight for Sight</vt:lpstr>
      <vt:lpstr>Our brand story, imagine…</vt:lpstr>
      <vt:lpstr>Investing to put change in sight</vt:lpstr>
      <vt:lpstr>Research strategy</vt:lpstr>
      <vt:lpstr>Q &amp; A</vt:lpstr>
      <vt:lpstr>Useful resources</vt:lpstr>
      <vt:lpstr>Social change</vt:lpstr>
      <vt:lpstr>Fight for Sight Presents: our next webinar</vt:lpstr>
      <vt:lpstr>Fight for Sight Presents: our next scientific research webinar</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new brand</dc:title>
  <dc:creator>Sarah Kidner</dc:creator>
  <cp:lastModifiedBy>Kim Creus</cp:lastModifiedBy>
  <cp:revision>61</cp:revision>
  <dcterms:created xsi:type="dcterms:W3CDTF">2024-05-28T14:26:43Z</dcterms:created>
  <dcterms:modified xsi:type="dcterms:W3CDTF">2025-03-06T14:52:32Z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0x010100977CF05F56390D40BB1271C1D5ACBBA9</vt:lpwstr>
  </property>
  <property fmtid="{D5CDD505-2E9C-101B-9397-08002B2CF9AE}" pid="3" name="MediaServiceImageTags">
    <vt:lpwstr/>
  </property>
  <property fmtid="{D5CDD505-2E9C-101B-9397-08002B2CF9AE}" pid="4" name="_dlc_DocIdItemGuid">
    <vt:lpwstr>386152e2-e044-40ff-949c-42795c6af650</vt:lpwstr>
  </property>
</Properties>
</file>