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365" r:id="rId6"/>
    <p:sldId id="436" r:id="rId7"/>
    <p:sldId id="449" r:id="rId8"/>
    <p:sldId id="388" r:id="rId9"/>
    <p:sldId id="369" r:id="rId10"/>
    <p:sldId id="391" r:id="rId11"/>
    <p:sldId id="372" r:id="rId12"/>
    <p:sldId id="450" r:id="rId13"/>
    <p:sldId id="446" r:id="rId14"/>
    <p:sldId id="442" r:id="rId15"/>
    <p:sldId id="444" r:id="rId16"/>
    <p:sldId id="393" r:id="rId17"/>
  </p:sldIdLst>
  <p:sldSz cx="24384000" cy="13716000"/>
  <p:notesSz cx="6858000" cy="9144000"/>
  <p:defaultTextStyle>
    <a:defPPr>
      <a:defRPr lang="en-US"/>
    </a:defPPr>
    <a:lvl1pPr marL="0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1pPr>
    <a:lvl2pPr marL="897301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2pPr>
    <a:lvl3pPr marL="1794601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3pPr>
    <a:lvl4pPr marL="2691902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4pPr>
    <a:lvl5pPr marL="3589203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5pPr>
    <a:lvl6pPr marL="4486504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6pPr>
    <a:lvl7pPr marL="5383804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7pPr>
    <a:lvl8pPr marL="6281105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8pPr>
    <a:lvl9pPr marL="7178406" algn="l" defTabSz="1794601" rtl="0" eaLnBrk="1" latinLnBrk="0" hangingPunct="1">
      <a:defRPr sz="35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6858D15-DE1E-9147-A255-A270BDE4CB90}">
          <p14:sldIdLst>
            <p14:sldId id="365"/>
            <p14:sldId id="436"/>
            <p14:sldId id="449"/>
            <p14:sldId id="388"/>
            <p14:sldId id="369"/>
            <p14:sldId id="391"/>
            <p14:sldId id="372"/>
            <p14:sldId id="450"/>
            <p14:sldId id="446"/>
            <p14:sldId id="442"/>
            <p14:sldId id="444"/>
            <p14:sldId id="39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EDCE801-DAD5-AABC-B4BA-FAC1421C358B}" name="Sarah Kidner" initials="" userId="S::sarah.kidner@fightforsight.org.uk::b13b73e7-b432-4953-828b-fe5e37248b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C183C"/>
    <a:srgbClr val="1BFBF9"/>
    <a:srgbClr val="D8FC78"/>
    <a:srgbClr val="6638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8F053-EAC2-48F5-98A6-BD4C4D46ED7D}" v="19" dt="2025-10-09T09:48:26.308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38" autoAdjust="0"/>
    <p:restoredTop sz="90895" autoAdjust="0"/>
  </p:normalViewPr>
  <p:slideViewPr>
    <p:cSldViewPr snapToGrid="0">
      <p:cViewPr varScale="1">
        <p:scale>
          <a:sx n="29" d="100"/>
          <a:sy n="29" d="100"/>
        </p:scale>
        <p:origin x="5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humitha Arjunan" userId="dfde73c4-e131-46f2-af14-770835919ffb" providerId="ADAL" clId="{38AACB3F-CA63-4B16-9F22-8CF781ACA4A3}"/>
    <pc:docChg chg="undo redo custSel addSld delSld modSld modSection">
      <pc:chgData name="Madhumitha Arjunan" userId="dfde73c4-e131-46f2-af14-770835919ffb" providerId="ADAL" clId="{38AACB3F-CA63-4B16-9F22-8CF781ACA4A3}" dt="2025-10-09T09:48:50.381" v="397" actId="20577"/>
      <pc:docMkLst>
        <pc:docMk/>
      </pc:docMkLst>
      <pc:sldChg chg="modSp mod">
        <pc:chgData name="Madhumitha Arjunan" userId="dfde73c4-e131-46f2-af14-770835919ffb" providerId="ADAL" clId="{38AACB3F-CA63-4B16-9F22-8CF781ACA4A3}" dt="2025-10-09T09:31:26.942" v="287" actId="14826"/>
        <pc:sldMkLst>
          <pc:docMk/>
          <pc:sldMk cId="80069292" sldId="365"/>
        </pc:sldMkLst>
        <pc:picChg chg="mod modCrop">
          <ac:chgData name="Madhumitha Arjunan" userId="dfde73c4-e131-46f2-af14-770835919ffb" providerId="ADAL" clId="{38AACB3F-CA63-4B16-9F22-8CF781ACA4A3}" dt="2025-10-09T09:31:26.942" v="287" actId="14826"/>
          <ac:picMkLst>
            <pc:docMk/>
            <pc:sldMk cId="80069292" sldId="365"/>
            <ac:picMk id="15" creationId="{89667F72-B53D-0B56-438D-DB8F8478036C}"/>
          </ac:picMkLst>
        </pc:picChg>
      </pc:sldChg>
      <pc:sldChg chg="addSp delSp modSp add del mod">
        <pc:chgData name="Madhumitha Arjunan" userId="dfde73c4-e131-46f2-af14-770835919ffb" providerId="ADAL" clId="{38AACB3F-CA63-4B16-9F22-8CF781ACA4A3}" dt="2025-10-08T10:20:14.646" v="282" actId="1076"/>
        <pc:sldMkLst>
          <pc:docMk/>
          <pc:sldMk cId="529213752" sldId="372"/>
        </pc:sldMkLst>
        <pc:spChg chg="add del mod">
          <ac:chgData name="Madhumitha Arjunan" userId="dfde73c4-e131-46f2-af14-770835919ffb" providerId="ADAL" clId="{38AACB3F-CA63-4B16-9F22-8CF781ACA4A3}" dt="2025-10-08T10:20:12.648" v="281" actId="478"/>
          <ac:spMkLst>
            <pc:docMk/>
            <pc:sldMk cId="529213752" sldId="372"/>
            <ac:spMk id="5" creationId="{A24583EF-514E-B5E7-DE0C-833B1AD84CBF}"/>
          </ac:spMkLst>
        </pc:spChg>
        <pc:picChg chg="add mod ord">
          <ac:chgData name="Madhumitha Arjunan" userId="dfde73c4-e131-46f2-af14-770835919ffb" providerId="ADAL" clId="{38AACB3F-CA63-4B16-9F22-8CF781ACA4A3}" dt="2025-10-08T10:20:14.646" v="282" actId="1076"/>
          <ac:picMkLst>
            <pc:docMk/>
            <pc:sldMk cId="529213752" sldId="372"/>
            <ac:picMk id="7" creationId="{C70EE436-C653-97B2-CD73-F826AC70BD38}"/>
          </ac:picMkLst>
        </pc:picChg>
      </pc:sldChg>
      <pc:sldChg chg="modSp mod">
        <pc:chgData name="Madhumitha Arjunan" userId="dfde73c4-e131-46f2-af14-770835919ffb" providerId="ADAL" clId="{38AACB3F-CA63-4B16-9F22-8CF781ACA4A3}" dt="2025-10-08T10:21:38.101" v="286" actId="962"/>
        <pc:sldMkLst>
          <pc:docMk/>
          <pc:sldMk cId="3380357869" sldId="391"/>
        </pc:sldMkLst>
        <pc:picChg chg="mod">
          <ac:chgData name="Madhumitha Arjunan" userId="dfde73c4-e131-46f2-af14-770835919ffb" providerId="ADAL" clId="{38AACB3F-CA63-4B16-9F22-8CF781ACA4A3}" dt="2025-10-08T10:21:38.101" v="286" actId="962"/>
          <ac:picMkLst>
            <pc:docMk/>
            <pc:sldMk cId="3380357869" sldId="391"/>
            <ac:picMk id="6" creationId="{18F5E582-EBE0-F5B9-700F-84BC79B1E641}"/>
          </ac:picMkLst>
        </pc:picChg>
      </pc:sldChg>
      <pc:sldChg chg="modSp mod">
        <pc:chgData name="Madhumitha Arjunan" userId="dfde73c4-e131-46f2-af14-770835919ffb" providerId="ADAL" clId="{38AACB3F-CA63-4B16-9F22-8CF781ACA4A3}" dt="2025-10-09T09:48:50.381" v="397" actId="20577"/>
        <pc:sldMkLst>
          <pc:docMk/>
          <pc:sldMk cId="3851563350" sldId="442"/>
        </pc:sldMkLst>
        <pc:spChg chg="mod">
          <ac:chgData name="Madhumitha Arjunan" userId="dfde73c4-e131-46f2-af14-770835919ffb" providerId="ADAL" clId="{38AACB3F-CA63-4B16-9F22-8CF781ACA4A3}" dt="2025-10-09T09:48:50.381" v="397" actId="20577"/>
          <ac:spMkLst>
            <pc:docMk/>
            <pc:sldMk cId="3851563350" sldId="442"/>
            <ac:spMk id="3" creationId="{A037DC8A-FDF9-0855-3744-F19F7D3D5E61}"/>
          </ac:spMkLst>
        </pc:spChg>
      </pc:sldChg>
      <pc:sldChg chg="addSp delSp modSp add del mod">
        <pc:chgData name="Madhumitha Arjunan" userId="dfde73c4-e131-46f2-af14-770835919ffb" providerId="ADAL" clId="{38AACB3F-CA63-4B16-9F22-8CF781ACA4A3}" dt="2025-10-07T16:06:39.271" v="271"/>
        <pc:sldMkLst>
          <pc:docMk/>
          <pc:sldMk cId="4131955534" sldId="447"/>
        </pc:sldMkLst>
      </pc:sldChg>
    </pc:docChg>
  </pc:docChgLst>
  <pc:docChgLst>
    <pc:chgData name="Sarah Kidner" userId="b13b73e7-b432-4953-828b-fe5e37248b2e" providerId="ADAL" clId="{DE367A48-5AB0-5C07-AA0B-B77E160ECF4D}"/>
    <pc:docChg chg="custSel addSld delSld modSld modSection">
      <pc:chgData name="Sarah Kidner" userId="b13b73e7-b432-4953-828b-fe5e37248b2e" providerId="ADAL" clId="{DE367A48-5AB0-5C07-AA0B-B77E160ECF4D}" dt="2025-10-08T07:05:12.353" v="74" actId="2696"/>
      <pc:docMkLst>
        <pc:docMk/>
      </pc:docMkLst>
      <pc:sldChg chg="modSp del mod">
        <pc:chgData name="Sarah Kidner" userId="b13b73e7-b432-4953-828b-fe5e37248b2e" providerId="ADAL" clId="{DE367A48-5AB0-5C07-AA0B-B77E160ECF4D}" dt="2025-10-08T07:05:12.353" v="74" actId="2696"/>
        <pc:sldMkLst>
          <pc:docMk/>
          <pc:sldMk cId="3468267687" sldId="435"/>
        </pc:sldMkLst>
        <pc:graphicFrameChg chg="modGraphic">
          <ac:chgData name="Sarah Kidner" userId="b13b73e7-b432-4953-828b-fe5e37248b2e" providerId="ADAL" clId="{DE367A48-5AB0-5C07-AA0B-B77E160ECF4D}" dt="2025-10-08T07:03:34.408" v="41" actId="20577"/>
          <ac:graphicFrameMkLst>
            <pc:docMk/>
            <pc:sldMk cId="3468267687" sldId="435"/>
            <ac:graphicFrameMk id="4" creationId="{BF77DB19-724E-FFEE-7C37-7AF2915E833B}"/>
          </ac:graphicFrameMkLst>
        </pc:graphicFrameChg>
      </pc:sldChg>
      <pc:sldChg chg="addSp delSp modSp new mod modClrScheme chgLayout">
        <pc:chgData name="Sarah Kidner" userId="b13b73e7-b432-4953-828b-fe5e37248b2e" providerId="ADAL" clId="{DE367A48-5AB0-5C07-AA0B-B77E160ECF4D}" dt="2025-10-08T07:05:07.994" v="73" actId="20577"/>
        <pc:sldMkLst>
          <pc:docMk/>
          <pc:sldMk cId="3625691662" sldId="447"/>
        </pc:sldMkLst>
        <pc:spChg chg="del">
          <ac:chgData name="Sarah Kidner" userId="b13b73e7-b432-4953-828b-fe5e37248b2e" providerId="ADAL" clId="{DE367A48-5AB0-5C07-AA0B-B77E160ECF4D}" dt="2025-10-08T07:02:32.433" v="2" actId="700"/>
          <ac:spMkLst>
            <pc:docMk/>
            <pc:sldMk cId="3625691662" sldId="447"/>
            <ac:spMk id="2" creationId="{6249E409-AC85-45E9-8989-51F1DF2A885B}"/>
          </ac:spMkLst>
        </pc:spChg>
        <pc:spChg chg="del">
          <ac:chgData name="Sarah Kidner" userId="b13b73e7-b432-4953-828b-fe5e37248b2e" providerId="ADAL" clId="{DE367A48-5AB0-5C07-AA0B-B77E160ECF4D}" dt="2025-10-08T07:02:32.433" v="2" actId="700"/>
          <ac:spMkLst>
            <pc:docMk/>
            <pc:sldMk cId="3625691662" sldId="447"/>
            <ac:spMk id="3" creationId="{26E1562A-3FE4-69BB-409F-1CD5797BCF69}"/>
          </ac:spMkLst>
        </pc:spChg>
        <pc:spChg chg="del">
          <ac:chgData name="Sarah Kidner" userId="b13b73e7-b432-4953-828b-fe5e37248b2e" providerId="ADAL" clId="{DE367A48-5AB0-5C07-AA0B-B77E160ECF4D}" dt="2025-10-08T07:02:32.433" v="2" actId="700"/>
          <ac:spMkLst>
            <pc:docMk/>
            <pc:sldMk cId="3625691662" sldId="447"/>
            <ac:spMk id="4" creationId="{3BCC0D7C-22E8-BA68-1770-50863BC26936}"/>
          </ac:spMkLst>
        </pc:spChg>
        <pc:spChg chg="mod ord">
          <ac:chgData name="Sarah Kidner" userId="b13b73e7-b432-4953-828b-fe5e37248b2e" providerId="ADAL" clId="{DE367A48-5AB0-5C07-AA0B-B77E160ECF4D}" dt="2025-10-08T07:02:35.815" v="3" actId="700"/>
          <ac:spMkLst>
            <pc:docMk/>
            <pc:sldMk cId="3625691662" sldId="447"/>
            <ac:spMk id="5" creationId="{4F14A149-021F-0874-577B-B1F1E8487E3E}"/>
          </ac:spMkLst>
        </pc:spChg>
        <pc:spChg chg="mod ord">
          <ac:chgData name="Sarah Kidner" userId="b13b73e7-b432-4953-828b-fe5e37248b2e" providerId="ADAL" clId="{DE367A48-5AB0-5C07-AA0B-B77E160ECF4D}" dt="2025-10-08T07:02:35.815" v="3" actId="700"/>
          <ac:spMkLst>
            <pc:docMk/>
            <pc:sldMk cId="3625691662" sldId="447"/>
            <ac:spMk id="6" creationId="{9B2A4F8F-BA68-BA60-D277-491C321107F6}"/>
          </ac:spMkLst>
        </pc:spChg>
        <pc:spChg chg="add mod ord">
          <ac:chgData name="Sarah Kidner" userId="b13b73e7-b432-4953-828b-fe5e37248b2e" providerId="ADAL" clId="{DE367A48-5AB0-5C07-AA0B-B77E160ECF4D}" dt="2025-10-08T07:02:41.339" v="25" actId="20577"/>
          <ac:spMkLst>
            <pc:docMk/>
            <pc:sldMk cId="3625691662" sldId="447"/>
            <ac:spMk id="7" creationId="{954C5AA2-EFAE-29F6-AD29-44551492C0F4}"/>
          </ac:spMkLst>
        </pc:spChg>
        <pc:spChg chg="add del mod ord">
          <ac:chgData name="Sarah Kidner" userId="b13b73e7-b432-4953-828b-fe5e37248b2e" providerId="ADAL" clId="{DE367A48-5AB0-5C07-AA0B-B77E160ECF4D}" dt="2025-10-08T07:02:51.648" v="26" actId="3680"/>
          <ac:spMkLst>
            <pc:docMk/>
            <pc:sldMk cId="3625691662" sldId="447"/>
            <ac:spMk id="8" creationId="{41B2BB93-8C6C-01E6-E091-8875C0FCB455}"/>
          </ac:spMkLst>
        </pc:spChg>
        <pc:graphicFrameChg chg="add mod ord modGraphic">
          <ac:chgData name="Sarah Kidner" userId="b13b73e7-b432-4953-828b-fe5e37248b2e" providerId="ADAL" clId="{DE367A48-5AB0-5C07-AA0B-B77E160ECF4D}" dt="2025-10-08T07:05:07.994" v="73" actId="20577"/>
          <ac:graphicFrameMkLst>
            <pc:docMk/>
            <pc:sldMk cId="3625691662" sldId="447"/>
            <ac:graphicFrameMk id="9" creationId="{E8628D61-E580-6FEB-11E6-563ED331BDB0}"/>
          </ac:graphicFrameMkLst>
        </pc:graphicFrameChg>
        <pc:picChg chg="add mod">
          <ac:chgData name="Sarah Kidner" userId="b13b73e7-b432-4953-828b-fe5e37248b2e" providerId="ADAL" clId="{DE367A48-5AB0-5C07-AA0B-B77E160ECF4D}" dt="2025-10-08T07:04:34.978" v="51" actId="1076"/>
          <ac:picMkLst>
            <pc:docMk/>
            <pc:sldMk cId="3625691662" sldId="447"/>
            <ac:picMk id="10" creationId="{47879A55-0A03-C3B8-4CAB-0F2E3BA42ECA}"/>
          </ac:picMkLst>
        </pc:picChg>
        <pc:picChg chg="add mod">
          <ac:chgData name="Sarah Kidner" userId="b13b73e7-b432-4953-828b-fe5e37248b2e" providerId="ADAL" clId="{DE367A48-5AB0-5C07-AA0B-B77E160ECF4D}" dt="2025-10-08T07:04:52.348" v="63" actId="1076"/>
          <ac:picMkLst>
            <pc:docMk/>
            <pc:sldMk cId="3625691662" sldId="447"/>
            <ac:picMk id="11" creationId="{7B0CDFEB-A7B4-0378-4FD8-6BEC6B90E081}"/>
          </ac:picMkLst>
        </pc:picChg>
        <pc:picChg chg="add mod">
          <ac:chgData name="Sarah Kidner" userId="b13b73e7-b432-4953-828b-fe5e37248b2e" providerId="ADAL" clId="{DE367A48-5AB0-5C07-AA0B-B77E160ECF4D}" dt="2025-10-08T07:05:05.091" v="72" actId="1076"/>
          <ac:picMkLst>
            <pc:docMk/>
            <pc:sldMk cId="3625691662" sldId="447"/>
            <ac:picMk id="12" creationId="{69091B06-0BB1-1BF8-945F-C2A173BAA7F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296708-2605-8185-5688-2F84146A40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5F2D1-E322-70F0-0737-A9B98BB2A62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17951-B430-41D7-BD24-9AA583A65B8C}" type="datetimeFigureOut">
              <a:rPr lang="en-GB" sz="1000" smtClean="0"/>
              <a:t>25/02/2026</a:t>
            </a:fld>
            <a:endParaRPr lang="en-GB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5B07C-9542-1050-1F1C-0FEB2A7CC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6D7BA-2F9B-0883-B944-8EF5F4427B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1D2C69-7CA3-4E46-8BD8-AC98F9A7C1E7}" type="slidenum">
              <a:rPr lang="en-GB" sz="1000" smtClean="0"/>
              <a:t>‹#›</a:t>
            </a:fld>
            <a:endParaRPr lang="en-GB" sz="1000"/>
          </a:p>
        </p:txBody>
      </p:sp>
    </p:spTree>
    <p:extLst>
      <p:ext uri="{BB962C8B-B14F-4D97-AF65-F5344CB8AC3E}">
        <p14:creationId xmlns:p14="http://schemas.microsoft.com/office/powerpoint/2010/main" val="3083954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B6A59C0-999E-4442-92CC-0B4A113B3987}" type="datetimeFigureOut">
              <a:rPr lang="en-GB" smtClean="0"/>
              <a:pPr/>
              <a:t>25/02/2026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B13C480F-11B2-4179-8A24-86278DA626C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48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50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spcAft>
        <a:spcPts val="50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86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4684F-66A9-8D4A-5DED-093281C31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CACDAA-1A8B-1E84-369B-6D3720097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D68E3-4BA7-0991-3820-15614CD1D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E0353-6CBA-489E-D57D-085E2131EF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794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480F-11B2-4179-8A24-86278DA626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7946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351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Explain that we are a funder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480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66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5A49F-B658-B23E-2D03-B05ECAB9E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FA7BF-6768-2832-DA28-7F6CA4D997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18413-84F0-56BC-19A2-78273EE92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BA767F-0809-919B-D694-E913D8AFF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794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3C480F-11B2-4179-8A24-86278DA626C8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17946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9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3C480F-11B2-4179-8A24-86278DA626C8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24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E29856-4117-C69C-BA83-54B74C09240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92500" y="3419473"/>
            <a:ext cx="12282488" cy="8460000"/>
          </a:xfrm>
        </p:spPr>
        <p:txBody>
          <a:bodyPr/>
          <a:lstStyle>
            <a:lvl1pPr>
              <a:defRPr sz="6000" b="1"/>
            </a:lvl1pPr>
          </a:lstStyle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F0C-9208-40A9-AEE0-F53652F1AFD8}" type="datetime1">
              <a:rPr lang="en-GB" noProof="0" smtClean="0"/>
              <a:t>25/02/2026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71808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84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arge Mess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E71318-F0C0-C91B-9E8A-12C0FF00C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5999" y="3420000"/>
            <a:ext cx="11005200" cy="8460527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A666F81-88F8-01D9-829E-966AB6DC561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442175" y="3420000"/>
            <a:ext cx="11005200" cy="8460527"/>
          </a:xfrm>
        </p:spPr>
        <p:txBody>
          <a:bodyPr/>
          <a:lstStyle>
            <a:lvl1pPr>
              <a:defRPr sz="16600">
                <a:solidFill>
                  <a:schemeClr val="bg1"/>
                </a:solidFill>
              </a:defRPr>
            </a:lvl1pPr>
            <a:lvl2pPr>
              <a:defRPr sz="4000">
                <a:solidFill>
                  <a:schemeClr val="bg1"/>
                </a:solidFill>
              </a:defRPr>
            </a:lvl2pPr>
            <a:lvl3pPr>
              <a:defRPr sz="4000">
                <a:solidFill>
                  <a:schemeClr val="bg1"/>
                </a:solidFill>
              </a:defRPr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E62D706-97ED-B6A2-DB70-0E358B828733}"/>
              </a:ext>
            </a:extLst>
          </p:cNvPr>
          <p:cNvSpPr txBox="1">
            <a:spLocks/>
          </p:cNvSpPr>
          <p:nvPr userDrawn="1"/>
        </p:nvSpPr>
        <p:spPr>
          <a:xfrm>
            <a:off x="935999" y="935038"/>
            <a:ext cx="22511375" cy="1584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chemeClr val="tx1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1652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059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Mess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FF5D3BA0-9174-DD21-64F6-0EC2C3D27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3300" y="0"/>
            <a:ext cx="132207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9BBC7-9808-CCBE-074A-83E04E4A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1881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D5AFE0-029D-9876-5C3F-FD3A6F64F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E00E79-5CC8-A424-43C8-75877F6DF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D1211-A46B-54D9-9C4E-B96039C3D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3B3E83-EE5E-4ECE-E7B2-8CFF53021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465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E32F9E5-BB6B-1432-7CA3-7C124DCA4511}"/>
              </a:ext>
            </a:extLst>
          </p:cNvPr>
          <p:cNvSpPr/>
          <p:nvPr userDrawn="1"/>
        </p:nvSpPr>
        <p:spPr>
          <a:xfrm>
            <a:off x="3507000" y="-54768"/>
            <a:ext cx="17370000" cy="13788246"/>
          </a:xfrm>
          <a:custGeom>
            <a:avLst/>
            <a:gdLst>
              <a:gd name="connsiteX0" fmla="*/ 3262526 w 17370000"/>
              <a:gd name="connsiteY0" fmla="*/ 0 h 13788246"/>
              <a:gd name="connsiteX1" fmla="*/ 14107474 w 17370000"/>
              <a:gd name="connsiteY1" fmla="*/ 0 h 13788246"/>
              <a:gd name="connsiteX2" fmla="*/ 14209466 w 17370000"/>
              <a:gd name="connsiteY2" fmla="*/ 80150 h 13788246"/>
              <a:gd name="connsiteX3" fmla="*/ 17370000 w 17370000"/>
              <a:gd name="connsiteY3" fmla="*/ 6781918 h 13788246"/>
              <a:gd name="connsiteX4" fmla="*/ 13881374 w 17370000"/>
              <a:gd name="connsiteY4" fmla="*/ 13741516 h 13788246"/>
              <a:gd name="connsiteX5" fmla="*/ 13815660 w 17370000"/>
              <a:gd name="connsiteY5" fmla="*/ 13788246 h 13788246"/>
              <a:gd name="connsiteX6" fmla="*/ 3554340 w 17370000"/>
              <a:gd name="connsiteY6" fmla="*/ 13788246 h 13788246"/>
              <a:gd name="connsiteX7" fmla="*/ 3488626 w 17370000"/>
              <a:gd name="connsiteY7" fmla="*/ 13741516 h 13788246"/>
              <a:gd name="connsiteX8" fmla="*/ 0 w 17370000"/>
              <a:gd name="connsiteY8" fmla="*/ 6781918 h 13788246"/>
              <a:gd name="connsiteX9" fmla="*/ 3160534 w 17370000"/>
              <a:gd name="connsiteY9" fmla="*/ 80150 h 13788246"/>
              <a:gd name="connsiteX10" fmla="*/ 3262526 w 17370000"/>
              <a:gd name="connsiteY10" fmla="*/ 0 h 13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000" h="13788246">
                <a:moveTo>
                  <a:pt x="3262526" y="0"/>
                </a:moveTo>
                <a:lnTo>
                  <a:pt x="14107474" y="0"/>
                </a:lnTo>
                <a:lnTo>
                  <a:pt x="14209466" y="80150"/>
                </a:lnTo>
                <a:cubicBezTo>
                  <a:pt x="16139684" y="1673107"/>
                  <a:pt x="17370000" y="4083835"/>
                  <a:pt x="17370000" y="6781918"/>
                </a:cubicBezTo>
                <a:cubicBezTo>
                  <a:pt x="17370000" y="9629895"/>
                  <a:pt x="15999184" y="12157701"/>
                  <a:pt x="13881374" y="13741516"/>
                </a:cubicBezTo>
                <a:lnTo>
                  <a:pt x="13815660" y="13788246"/>
                </a:lnTo>
                <a:lnTo>
                  <a:pt x="3554340" y="13788246"/>
                </a:lnTo>
                <a:lnTo>
                  <a:pt x="3488626" y="13741516"/>
                </a:lnTo>
                <a:cubicBezTo>
                  <a:pt x="1370816" y="12157701"/>
                  <a:pt x="0" y="9629895"/>
                  <a:pt x="0" y="6781918"/>
                </a:cubicBezTo>
                <a:cubicBezTo>
                  <a:pt x="0" y="4083835"/>
                  <a:pt x="1230317" y="1673107"/>
                  <a:pt x="3160534" y="80150"/>
                </a:cubicBezTo>
                <a:lnTo>
                  <a:pt x="32625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6BFD1-34D6-F996-673C-49CF256B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311" y="1713600"/>
            <a:ext cx="2046214" cy="1372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962" y="3239999"/>
            <a:ext cx="12282487" cy="8639263"/>
          </a:xfrm>
        </p:spPr>
        <p:txBody>
          <a:bodyPr anchor="t" anchorCtr="0"/>
          <a:lstStyle>
            <a:lvl1pPr marL="0" indent="0" algn="ctr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 algn="ctr">
              <a:buNone/>
              <a:defRPr sz="4000">
                <a:solidFill>
                  <a:schemeClr val="accent2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85612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Quote">
    <p:bg>
      <p:bgPr>
        <a:solidFill>
          <a:srgbClr val="6638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E32F9E5-BB6B-1432-7CA3-7C124DCA4511}"/>
              </a:ext>
            </a:extLst>
          </p:cNvPr>
          <p:cNvSpPr/>
          <p:nvPr userDrawn="1"/>
        </p:nvSpPr>
        <p:spPr>
          <a:xfrm>
            <a:off x="3507000" y="-54768"/>
            <a:ext cx="17370000" cy="13788246"/>
          </a:xfrm>
          <a:custGeom>
            <a:avLst/>
            <a:gdLst>
              <a:gd name="connsiteX0" fmla="*/ 3262526 w 17370000"/>
              <a:gd name="connsiteY0" fmla="*/ 0 h 13788246"/>
              <a:gd name="connsiteX1" fmla="*/ 14107474 w 17370000"/>
              <a:gd name="connsiteY1" fmla="*/ 0 h 13788246"/>
              <a:gd name="connsiteX2" fmla="*/ 14209466 w 17370000"/>
              <a:gd name="connsiteY2" fmla="*/ 80150 h 13788246"/>
              <a:gd name="connsiteX3" fmla="*/ 17370000 w 17370000"/>
              <a:gd name="connsiteY3" fmla="*/ 6781918 h 13788246"/>
              <a:gd name="connsiteX4" fmla="*/ 13881374 w 17370000"/>
              <a:gd name="connsiteY4" fmla="*/ 13741516 h 13788246"/>
              <a:gd name="connsiteX5" fmla="*/ 13815660 w 17370000"/>
              <a:gd name="connsiteY5" fmla="*/ 13788246 h 13788246"/>
              <a:gd name="connsiteX6" fmla="*/ 3554340 w 17370000"/>
              <a:gd name="connsiteY6" fmla="*/ 13788246 h 13788246"/>
              <a:gd name="connsiteX7" fmla="*/ 3488626 w 17370000"/>
              <a:gd name="connsiteY7" fmla="*/ 13741516 h 13788246"/>
              <a:gd name="connsiteX8" fmla="*/ 0 w 17370000"/>
              <a:gd name="connsiteY8" fmla="*/ 6781918 h 13788246"/>
              <a:gd name="connsiteX9" fmla="*/ 3160534 w 17370000"/>
              <a:gd name="connsiteY9" fmla="*/ 80150 h 13788246"/>
              <a:gd name="connsiteX10" fmla="*/ 3262526 w 17370000"/>
              <a:gd name="connsiteY10" fmla="*/ 0 h 13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000" h="13788246">
                <a:moveTo>
                  <a:pt x="3262526" y="0"/>
                </a:moveTo>
                <a:lnTo>
                  <a:pt x="14107474" y="0"/>
                </a:lnTo>
                <a:lnTo>
                  <a:pt x="14209466" y="80150"/>
                </a:lnTo>
                <a:cubicBezTo>
                  <a:pt x="16139684" y="1673107"/>
                  <a:pt x="17370000" y="4083835"/>
                  <a:pt x="17370000" y="6781918"/>
                </a:cubicBezTo>
                <a:cubicBezTo>
                  <a:pt x="17370000" y="9629895"/>
                  <a:pt x="15999184" y="12157701"/>
                  <a:pt x="13881374" y="13741516"/>
                </a:cubicBezTo>
                <a:lnTo>
                  <a:pt x="13815660" y="13788246"/>
                </a:lnTo>
                <a:lnTo>
                  <a:pt x="3554340" y="13788246"/>
                </a:lnTo>
                <a:lnTo>
                  <a:pt x="3488626" y="13741516"/>
                </a:lnTo>
                <a:cubicBezTo>
                  <a:pt x="1370816" y="12157701"/>
                  <a:pt x="0" y="9629895"/>
                  <a:pt x="0" y="6781918"/>
                </a:cubicBezTo>
                <a:cubicBezTo>
                  <a:pt x="0" y="4083835"/>
                  <a:pt x="1230317" y="1673107"/>
                  <a:pt x="3160534" y="80150"/>
                </a:cubicBezTo>
                <a:lnTo>
                  <a:pt x="32625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6BFD1-34D6-F996-673C-49CF256B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311" y="1713600"/>
            <a:ext cx="2046214" cy="1372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962" y="3239999"/>
            <a:ext cx="12282487" cy="8639263"/>
          </a:xfrm>
        </p:spPr>
        <p:txBody>
          <a:bodyPr anchor="t" anchorCtr="0"/>
          <a:lstStyle>
            <a:lvl1pPr marL="0" indent="0" algn="ctr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4000" b="1">
                <a:solidFill>
                  <a:schemeClr val="bg1"/>
                </a:solidFill>
              </a:defRPr>
            </a:lvl2pPr>
            <a:lvl3pPr marL="0" indent="0" algn="ctr">
              <a:buNone/>
              <a:defRPr sz="4000">
                <a:solidFill>
                  <a:schemeClr val="bg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350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arge Quote">
    <p:bg>
      <p:bgPr>
        <a:solidFill>
          <a:srgbClr val="D8F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BE32F9E5-BB6B-1432-7CA3-7C124DCA4511}"/>
              </a:ext>
            </a:extLst>
          </p:cNvPr>
          <p:cNvSpPr/>
          <p:nvPr userDrawn="1"/>
        </p:nvSpPr>
        <p:spPr>
          <a:xfrm>
            <a:off x="3507000" y="-54768"/>
            <a:ext cx="17370000" cy="13788246"/>
          </a:xfrm>
          <a:custGeom>
            <a:avLst/>
            <a:gdLst>
              <a:gd name="connsiteX0" fmla="*/ 3262526 w 17370000"/>
              <a:gd name="connsiteY0" fmla="*/ 0 h 13788246"/>
              <a:gd name="connsiteX1" fmla="*/ 14107474 w 17370000"/>
              <a:gd name="connsiteY1" fmla="*/ 0 h 13788246"/>
              <a:gd name="connsiteX2" fmla="*/ 14209466 w 17370000"/>
              <a:gd name="connsiteY2" fmla="*/ 80150 h 13788246"/>
              <a:gd name="connsiteX3" fmla="*/ 17370000 w 17370000"/>
              <a:gd name="connsiteY3" fmla="*/ 6781918 h 13788246"/>
              <a:gd name="connsiteX4" fmla="*/ 13881374 w 17370000"/>
              <a:gd name="connsiteY4" fmla="*/ 13741516 h 13788246"/>
              <a:gd name="connsiteX5" fmla="*/ 13815660 w 17370000"/>
              <a:gd name="connsiteY5" fmla="*/ 13788246 h 13788246"/>
              <a:gd name="connsiteX6" fmla="*/ 3554340 w 17370000"/>
              <a:gd name="connsiteY6" fmla="*/ 13788246 h 13788246"/>
              <a:gd name="connsiteX7" fmla="*/ 3488626 w 17370000"/>
              <a:gd name="connsiteY7" fmla="*/ 13741516 h 13788246"/>
              <a:gd name="connsiteX8" fmla="*/ 0 w 17370000"/>
              <a:gd name="connsiteY8" fmla="*/ 6781918 h 13788246"/>
              <a:gd name="connsiteX9" fmla="*/ 3160534 w 17370000"/>
              <a:gd name="connsiteY9" fmla="*/ 80150 h 13788246"/>
              <a:gd name="connsiteX10" fmla="*/ 3262526 w 17370000"/>
              <a:gd name="connsiteY10" fmla="*/ 0 h 1378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370000" h="13788246">
                <a:moveTo>
                  <a:pt x="3262526" y="0"/>
                </a:moveTo>
                <a:lnTo>
                  <a:pt x="14107474" y="0"/>
                </a:lnTo>
                <a:lnTo>
                  <a:pt x="14209466" y="80150"/>
                </a:lnTo>
                <a:cubicBezTo>
                  <a:pt x="16139684" y="1673107"/>
                  <a:pt x="17370000" y="4083835"/>
                  <a:pt x="17370000" y="6781918"/>
                </a:cubicBezTo>
                <a:cubicBezTo>
                  <a:pt x="17370000" y="9629895"/>
                  <a:pt x="15999184" y="12157701"/>
                  <a:pt x="13881374" y="13741516"/>
                </a:cubicBezTo>
                <a:lnTo>
                  <a:pt x="13815660" y="13788246"/>
                </a:lnTo>
                <a:lnTo>
                  <a:pt x="3554340" y="13788246"/>
                </a:lnTo>
                <a:lnTo>
                  <a:pt x="3488626" y="13741516"/>
                </a:lnTo>
                <a:cubicBezTo>
                  <a:pt x="1370816" y="12157701"/>
                  <a:pt x="0" y="9629895"/>
                  <a:pt x="0" y="6781918"/>
                </a:cubicBezTo>
                <a:cubicBezTo>
                  <a:pt x="0" y="4083835"/>
                  <a:pt x="1230317" y="1673107"/>
                  <a:pt x="3160534" y="80150"/>
                </a:cubicBezTo>
                <a:lnTo>
                  <a:pt x="3262526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E6BFD1-34D6-F996-673C-49CF256BA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1311" y="1713600"/>
            <a:ext cx="2046214" cy="13726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49962" y="3239999"/>
            <a:ext cx="12282487" cy="8639263"/>
          </a:xfrm>
        </p:spPr>
        <p:txBody>
          <a:bodyPr anchor="t" anchorCtr="0"/>
          <a:lstStyle>
            <a:lvl1pPr marL="0" indent="0" algn="ctr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bg1"/>
                </a:solidFill>
              </a:defRPr>
            </a:lvl1pPr>
            <a:lvl2pPr marL="0" indent="0" algn="ctr">
              <a:spcAft>
                <a:spcPts val="0"/>
              </a:spcAft>
              <a:buNone/>
              <a:defRPr sz="4000" b="1">
                <a:solidFill>
                  <a:schemeClr val="bg1"/>
                </a:solidFill>
              </a:defRPr>
            </a:lvl2pPr>
            <a:lvl3pPr marL="0" indent="0" algn="ctr">
              <a:buNone/>
              <a:defRPr sz="4000">
                <a:solidFill>
                  <a:schemeClr val="bg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11800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D1E8-A883-FB7D-45F5-43383F99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2350" y="4931999"/>
            <a:ext cx="9725025" cy="6947263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tx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 algn="l"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5B89F0E-E15A-BE9E-8654-3134D4330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1" r="41"/>
          <a:stretch/>
        </p:blipFill>
        <p:spPr>
          <a:xfrm>
            <a:off x="13722350" y="3419475"/>
            <a:ext cx="2044520" cy="137261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4B2EFE-40A4-4F38-F951-1E8227803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37890" cy="13716000"/>
          </a:xfrm>
          <a:custGeom>
            <a:avLst/>
            <a:gdLst>
              <a:gd name="connsiteX0" fmla="*/ 0 w 9637890"/>
              <a:gd name="connsiteY0" fmla="*/ 0 h 13716000"/>
              <a:gd name="connsiteX1" fmla="*/ 6635750 w 9637890"/>
              <a:gd name="connsiteY1" fmla="*/ 0 h 13716000"/>
              <a:gd name="connsiteX2" fmla="*/ 9637890 w 9637890"/>
              <a:gd name="connsiteY2" fmla="*/ 6858000 h 13716000"/>
              <a:gd name="connsiteX3" fmla="*/ 6635750 w 9637890"/>
              <a:gd name="connsiteY3" fmla="*/ 13716000 h 13716000"/>
              <a:gd name="connsiteX4" fmla="*/ 0 w 963789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7890" h="13716000">
                <a:moveTo>
                  <a:pt x="0" y="0"/>
                </a:moveTo>
                <a:lnTo>
                  <a:pt x="6635750" y="0"/>
                </a:lnTo>
                <a:cubicBezTo>
                  <a:pt x="8481784" y="1705381"/>
                  <a:pt x="9637890" y="4146639"/>
                  <a:pt x="9637890" y="6858000"/>
                </a:cubicBezTo>
                <a:cubicBezTo>
                  <a:pt x="9637890" y="9569361"/>
                  <a:pt x="8481784" y="12010619"/>
                  <a:pt x="6635750" y="13716000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89FA07-5012-1907-2314-2193A7A7D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9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9D1E8-A883-FB7D-45F5-43383F996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22350" y="4931999"/>
            <a:ext cx="9725025" cy="6947263"/>
          </a:xfrm>
        </p:spPr>
        <p:txBody>
          <a:bodyPr anchor="t" anchorCtr="0"/>
          <a:lstStyle>
            <a:lvl1pPr marL="0" indent="0" algn="l">
              <a:lnSpc>
                <a:spcPct val="110000"/>
              </a:lnSpc>
              <a:spcAft>
                <a:spcPts val="4000"/>
              </a:spcAft>
              <a:buNone/>
              <a:defRPr sz="6000" b="1" spc="-60" baseline="0">
                <a:solidFill>
                  <a:schemeClr val="tx1"/>
                </a:solidFill>
              </a:defRPr>
            </a:lvl1pPr>
            <a:lvl2pPr marL="0" indent="0" algn="l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 algn="l"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4B2EFE-40A4-4F38-F951-1E8227803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37890" cy="13716000"/>
          </a:xfrm>
          <a:custGeom>
            <a:avLst/>
            <a:gdLst>
              <a:gd name="connsiteX0" fmla="*/ 0 w 9637890"/>
              <a:gd name="connsiteY0" fmla="*/ 0 h 13716000"/>
              <a:gd name="connsiteX1" fmla="*/ 6635750 w 9637890"/>
              <a:gd name="connsiteY1" fmla="*/ 0 h 13716000"/>
              <a:gd name="connsiteX2" fmla="*/ 9637890 w 9637890"/>
              <a:gd name="connsiteY2" fmla="*/ 6858000 h 13716000"/>
              <a:gd name="connsiteX3" fmla="*/ 6635750 w 9637890"/>
              <a:gd name="connsiteY3" fmla="*/ 13716000 h 13716000"/>
              <a:gd name="connsiteX4" fmla="*/ 0 w 9637890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7890" h="13716000">
                <a:moveTo>
                  <a:pt x="0" y="0"/>
                </a:moveTo>
                <a:lnTo>
                  <a:pt x="6635750" y="0"/>
                </a:lnTo>
                <a:cubicBezTo>
                  <a:pt x="8481784" y="1705381"/>
                  <a:pt x="9637890" y="4146639"/>
                  <a:pt x="9637890" y="6858000"/>
                </a:cubicBezTo>
                <a:cubicBezTo>
                  <a:pt x="9637890" y="9569361"/>
                  <a:pt x="8481784" y="12010619"/>
                  <a:pt x="6635750" y="13716000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989FA07-5012-1907-2314-2193A7A7D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9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18F6-B1FF-41CD-B5E7-D735F818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BBF57C-C40A-5D3F-FA54-4265C47BAB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4000" cy="1371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BA10BF9-368D-F06C-7FF1-7DECA0C806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0660952" cy="13716000"/>
          </a:xfrm>
          <a:custGeom>
            <a:avLst/>
            <a:gdLst>
              <a:gd name="connsiteX0" fmla="*/ 0 w 10660952"/>
              <a:gd name="connsiteY0" fmla="*/ 0 h 13716000"/>
              <a:gd name="connsiteX1" fmla="*/ 7305485 w 10660952"/>
              <a:gd name="connsiteY1" fmla="*/ 0 h 13716000"/>
              <a:gd name="connsiteX2" fmla="*/ 10660952 w 10660952"/>
              <a:gd name="connsiteY2" fmla="*/ 6858000 h 13716000"/>
              <a:gd name="connsiteX3" fmla="*/ 7305485 w 10660952"/>
              <a:gd name="connsiteY3" fmla="*/ 13716000 h 13716000"/>
              <a:gd name="connsiteX4" fmla="*/ 0 w 10660952"/>
              <a:gd name="connsiteY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0952" h="13716000">
                <a:moveTo>
                  <a:pt x="0" y="0"/>
                </a:moveTo>
                <a:lnTo>
                  <a:pt x="7305485" y="0"/>
                </a:lnTo>
                <a:cubicBezTo>
                  <a:pt x="9347365" y="1589202"/>
                  <a:pt x="10660952" y="4070147"/>
                  <a:pt x="10660952" y="6858000"/>
                </a:cubicBezTo>
                <a:cubicBezTo>
                  <a:pt x="10660952" y="9645853"/>
                  <a:pt x="9347365" y="12126799"/>
                  <a:pt x="7305485" y="13716000"/>
                </a:cubicBezTo>
                <a:lnTo>
                  <a:pt x="0" y="13716000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</p:spPr>
        <p:txBody>
          <a:bodyPr wrap="square" lIns="936000" tIns="3312000" rIns="2520000" bIns="936000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48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1C1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FB3E-4994-E03F-AB2F-2496D8FD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1139445"/>
            <a:ext cx="22511375" cy="1584962"/>
          </a:xfrm>
        </p:spPr>
        <p:txBody>
          <a:bodyPr/>
          <a:lstStyle>
            <a:lvl1pPr algn="ctr">
              <a:defRPr>
                <a:solidFill>
                  <a:srgbClr val="1BFBF9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48970-EA31-744A-BA31-E1C4CDFA6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0923C-1439-472D-A21A-E5EFA0B7ABEA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494BB-45C3-4821-618C-94ED73B8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AAACA-4110-0157-529E-D2351BB2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FA11A92D-7CF6-F922-AF6E-AA8A148D7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2319" y="3107851"/>
            <a:ext cx="12879361" cy="7500298"/>
          </a:xfrm>
          <a:custGeom>
            <a:avLst/>
            <a:gdLst>
              <a:gd name="connsiteX0" fmla="*/ 575992 w 6243126"/>
              <a:gd name="connsiteY0" fmla="*/ 1548784 h 3603143"/>
              <a:gd name="connsiteX1" fmla="*/ 614702 w 6243126"/>
              <a:gd name="connsiteY1" fmla="*/ 1605910 h 3603143"/>
              <a:gd name="connsiteX2" fmla="*/ 3129118 w 6243126"/>
              <a:gd name="connsiteY2" fmla="*/ 2804513 h 3603143"/>
              <a:gd name="connsiteX3" fmla="*/ 5468973 w 6243126"/>
              <a:gd name="connsiteY3" fmla="*/ 1815196 h 3603143"/>
              <a:gd name="connsiteX4" fmla="*/ 5613102 w 6243126"/>
              <a:gd name="connsiteY4" fmla="*/ 1642395 h 3603143"/>
              <a:gd name="connsiteX5" fmla="*/ 6243126 w 6243126"/>
              <a:gd name="connsiteY5" fmla="*/ 2142023 h 3603143"/>
              <a:gd name="connsiteX6" fmla="*/ 6094279 w 6243126"/>
              <a:gd name="connsiteY6" fmla="*/ 2324089 h 3603143"/>
              <a:gd name="connsiteX7" fmla="*/ 3129118 w 6243126"/>
              <a:gd name="connsiteY7" fmla="*/ 3603143 h 3603143"/>
              <a:gd name="connsiteX8" fmla="*/ 163956 w 6243126"/>
              <a:gd name="connsiteY8" fmla="*/ 2324089 h 3603143"/>
              <a:gd name="connsiteX9" fmla="*/ 0 w 6243126"/>
              <a:gd name="connsiteY9" fmla="*/ 2123541 h 3603143"/>
              <a:gd name="connsiteX10" fmla="*/ 3121562 w 6243126"/>
              <a:gd name="connsiteY10" fmla="*/ 0 h 3603143"/>
              <a:gd name="connsiteX11" fmla="*/ 4378768 w 6243126"/>
              <a:gd name="connsiteY11" fmla="*/ 1250297 h 3603143"/>
              <a:gd name="connsiteX12" fmla="*/ 3121562 w 6243126"/>
              <a:gd name="connsiteY12" fmla="*/ 2500594 h 3603143"/>
              <a:gd name="connsiteX13" fmla="*/ 1864357 w 6243126"/>
              <a:gd name="connsiteY13" fmla="*/ 1250297 h 3603143"/>
              <a:gd name="connsiteX14" fmla="*/ 3121562 w 6243126"/>
              <a:gd name="connsiteY14" fmla="*/ 0 h 360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43126" h="3603143">
                <a:moveTo>
                  <a:pt x="575992" y="1548784"/>
                </a:moveTo>
                <a:lnTo>
                  <a:pt x="614702" y="1605910"/>
                </a:lnTo>
                <a:cubicBezTo>
                  <a:pt x="1159625" y="2329062"/>
                  <a:pt x="2082441" y="2804513"/>
                  <a:pt x="3129118" y="2804513"/>
                </a:cubicBezTo>
                <a:cubicBezTo>
                  <a:pt x="4071127" y="2804513"/>
                  <a:pt x="4912810" y="2419398"/>
                  <a:pt x="5468973" y="1815196"/>
                </a:cubicBezTo>
                <a:lnTo>
                  <a:pt x="5613102" y="1642395"/>
                </a:lnTo>
                <a:lnTo>
                  <a:pt x="6243126" y="2142023"/>
                </a:lnTo>
                <a:lnTo>
                  <a:pt x="6094279" y="2324089"/>
                </a:lnTo>
                <a:cubicBezTo>
                  <a:pt x="5389485" y="3105240"/>
                  <a:pt x="4322872" y="3603143"/>
                  <a:pt x="3129118" y="3603143"/>
                </a:cubicBezTo>
                <a:cubicBezTo>
                  <a:pt x="1935365" y="3603143"/>
                  <a:pt x="868751" y="3105240"/>
                  <a:pt x="163956" y="2324089"/>
                </a:cubicBezTo>
                <a:lnTo>
                  <a:pt x="0" y="2123541"/>
                </a:lnTo>
                <a:close/>
                <a:moveTo>
                  <a:pt x="3121562" y="0"/>
                </a:moveTo>
                <a:cubicBezTo>
                  <a:pt x="3815898" y="0"/>
                  <a:pt x="4378768" y="559777"/>
                  <a:pt x="4378768" y="1250297"/>
                </a:cubicBezTo>
                <a:cubicBezTo>
                  <a:pt x="4378768" y="1940817"/>
                  <a:pt x="3815898" y="2500594"/>
                  <a:pt x="3121562" y="2500594"/>
                </a:cubicBezTo>
                <a:cubicBezTo>
                  <a:pt x="2427226" y="2500594"/>
                  <a:pt x="1864357" y="1940817"/>
                  <a:pt x="1864357" y="1250297"/>
                </a:cubicBezTo>
                <a:cubicBezTo>
                  <a:pt x="1864357" y="559777"/>
                  <a:pt x="2427226" y="0"/>
                  <a:pt x="31215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E9184C-87D5-6F4D-78C1-5708745C23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9255" y="11338884"/>
            <a:ext cx="8424862" cy="864096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3355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E18F6-B1FF-41CD-B5E7-D735F818E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-1620000"/>
            <a:ext cx="22511375" cy="158496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338BCC7-3B6E-742C-A4D0-315ADA73D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7928"/>
            <a:ext cx="11147847" cy="13733928"/>
          </a:xfrm>
          <a:custGeom>
            <a:avLst/>
            <a:gdLst>
              <a:gd name="connsiteX0" fmla="*/ 0 w 5396753"/>
              <a:gd name="connsiteY0" fmla="*/ 0 h 6875927"/>
              <a:gd name="connsiteX1" fmla="*/ 3600376 w 5396753"/>
              <a:gd name="connsiteY1" fmla="*/ 0 h 6875927"/>
              <a:gd name="connsiteX2" fmla="*/ 3736722 w 5396753"/>
              <a:gd name="connsiteY2" fmla="*/ 93081 h 6875927"/>
              <a:gd name="connsiteX3" fmla="*/ 5396753 w 5396753"/>
              <a:gd name="connsiteY3" fmla="*/ 3417792 h 6875927"/>
              <a:gd name="connsiteX4" fmla="*/ 3583957 w 5396753"/>
              <a:gd name="connsiteY4" fmla="*/ 6846793 h 6875927"/>
              <a:gd name="connsiteX5" fmla="*/ 3536375 w 5396753"/>
              <a:gd name="connsiteY5" fmla="*/ 6875927 h 6875927"/>
              <a:gd name="connsiteX6" fmla="*/ 0 w 5396753"/>
              <a:gd name="connsiteY6" fmla="*/ 6875927 h 6875927"/>
              <a:gd name="connsiteX7" fmla="*/ 0 w 5396753"/>
              <a:gd name="connsiteY7" fmla="*/ 0 h 687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96753" h="6875927">
                <a:moveTo>
                  <a:pt x="0" y="0"/>
                </a:moveTo>
                <a:lnTo>
                  <a:pt x="3600376" y="0"/>
                </a:lnTo>
                <a:lnTo>
                  <a:pt x="3736722" y="93081"/>
                </a:lnTo>
                <a:cubicBezTo>
                  <a:pt x="4738266" y="813611"/>
                  <a:pt x="5396753" y="2033813"/>
                  <a:pt x="5396753" y="3417792"/>
                </a:cubicBezTo>
                <a:cubicBezTo>
                  <a:pt x="5396753" y="4870970"/>
                  <a:pt x="4670771" y="6143584"/>
                  <a:pt x="3583957" y="6846793"/>
                </a:cubicBezTo>
                <a:lnTo>
                  <a:pt x="3536375" y="6875927"/>
                </a:lnTo>
                <a:lnTo>
                  <a:pt x="0" y="6875927"/>
                </a:lnTo>
                <a:lnTo>
                  <a:pt x="0" y="0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C63594C-D0F7-2442-8594-31D89F9AD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3132000"/>
            <a:ext cx="17400404" cy="8693671"/>
          </a:xfrm>
        </p:spPr>
        <p:txBody>
          <a:bodyPr anchor="t" anchorCtr="0"/>
          <a:lstStyle>
            <a:lvl1pPr marL="0" indent="0">
              <a:lnSpc>
                <a:spcPct val="110000"/>
              </a:lnSpc>
              <a:spcAft>
                <a:spcPts val="1200"/>
              </a:spcAft>
              <a:buNone/>
              <a:defRPr sz="9000" b="1" spc="-200" baseline="0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4000" b="1">
                <a:solidFill>
                  <a:schemeClr val="tx1"/>
                </a:solidFill>
              </a:defRPr>
            </a:lvl2pPr>
            <a:lvl3pPr marL="0" indent="0">
              <a:spcAft>
                <a:spcPts val="0"/>
              </a:spcAft>
              <a:buNone/>
              <a:defRPr sz="4000">
                <a:solidFill>
                  <a:schemeClr val="tx1"/>
                </a:solidFill>
              </a:defRPr>
            </a:lvl3pPr>
            <a:lvl4pPr marL="5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4pPr>
            <a:lvl5pPr marL="108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5pPr>
            <a:lvl6pPr marL="162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6pPr>
            <a:lvl7pPr marL="216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7pPr>
            <a:lvl8pPr marL="270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8pPr>
            <a:lvl9pPr marL="3240000" indent="-540000">
              <a:buFont typeface="Arial" panose="020B0604020202020204" pitchFamily="34" charset="0"/>
              <a:buChar char="•"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1839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561EE1A-64E5-00DF-28E6-0C69207BAF7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935999" y="3419475"/>
            <a:ext cx="22511376" cy="8460000"/>
          </a:xfrm>
        </p:spPr>
        <p:txBody>
          <a:bodyPr/>
          <a:lstStyle/>
          <a:p>
            <a:r>
              <a:rPr lang="en-GB"/>
              <a:t>Click icon to add table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F0C-9208-40A9-AEE0-F53652F1AFD8}" type="datetime1">
              <a:rPr lang="en-GB" noProof="0" smtClean="0"/>
              <a:t>25/02/2026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9239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Dat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06D44-301E-42FB-9F25-FE7C9823FA59}" type="datetime1">
              <a:rPr lang="en-GB" noProof="0" smtClean="0"/>
              <a:t>25/02/2026</a:t>
            </a:fld>
            <a:endParaRPr lang="en-GB" noProof="0"/>
          </a:p>
        </p:txBody>
      </p:sp>
      <p:sp>
        <p:nvSpPr>
          <p:cNvPr id="4" name="Foot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[New name] 2024</a:t>
            </a:r>
          </a:p>
        </p:txBody>
      </p:sp>
      <p:sp>
        <p:nvSpPr>
          <p:cNvPr id="5" name="Slide Numb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02338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66C2-3D03-482A-B61A-8FE0AA766925}" type="datetime1">
              <a:rPr lang="en-GB" noProof="0" smtClean="0"/>
              <a:t>25/02/2026</a:t>
            </a:fld>
            <a:endParaRPr lang="en-GB" noProof="0"/>
          </a:p>
        </p:txBody>
      </p:sp>
      <p:sp>
        <p:nvSpPr>
          <p:cNvPr id="3" name="Footer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[New name] 2024</a:t>
            </a:r>
          </a:p>
        </p:txBody>
      </p:sp>
      <p:sp>
        <p:nvSpPr>
          <p:cNvPr id="4" name="Slide Number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8028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4788000"/>
            <a:ext cx="12282487" cy="5400000"/>
          </a:xfrm>
        </p:spPr>
        <p:txBody>
          <a:bodyPr anchor="t" anchorCtr="0"/>
          <a:lstStyle>
            <a:lvl1pPr algn="l">
              <a:lnSpc>
                <a:spcPct val="110000"/>
              </a:lnSpc>
              <a:defRPr sz="10000" b="1" cap="none" spc="-200"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6000" y="936000"/>
            <a:ext cx="4613092" cy="252000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24000" b="1" spc="-6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2EB205-6340-04DF-6659-C9CA1BFA0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9300" y="0"/>
            <a:ext cx="9660458" cy="13716000"/>
          </a:xfrm>
          <a:custGeom>
            <a:avLst/>
            <a:gdLst>
              <a:gd name="connsiteX0" fmla="*/ 3002128 w 9660458"/>
              <a:gd name="connsiteY0" fmla="*/ 0 h 13716000"/>
              <a:gd name="connsiteX1" fmla="*/ 9660458 w 9660458"/>
              <a:gd name="connsiteY1" fmla="*/ 0 h 13716000"/>
              <a:gd name="connsiteX2" fmla="*/ 9660458 w 9660458"/>
              <a:gd name="connsiteY2" fmla="*/ 13716000 h 13716000"/>
              <a:gd name="connsiteX3" fmla="*/ 3002128 w 9660458"/>
              <a:gd name="connsiteY3" fmla="*/ 13716000 h 13716000"/>
              <a:gd name="connsiteX4" fmla="*/ 0 w 9660458"/>
              <a:gd name="connsiteY4" fmla="*/ 6858000 h 13716000"/>
              <a:gd name="connsiteX5" fmla="*/ 3002128 w 9660458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0458" h="13716000">
                <a:moveTo>
                  <a:pt x="3002128" y="0"/>
                </a:moveTo>
                <a:lnTo>
                  <a:pt x="9660458" y="0"/>
                </a:lnTo>
                <a:lnTo>
                  <a:pt x="9660458" y="13716000"/>
                </a:lnTo>
                <a:lnTo>
                  <a:pt x="3002128" y="13716000"/>
                </a:lnTo>
                <a:cubicBezTo>
                  <a:pt x="1156094" y="12010619"/>
                  <a:pt x="0" y="9569361"/>
                  <a:pt x="0" y="6858000"/>
                </a:cubicBezTo>
                <a:cubicBezTo>
                  <a:pt x="0" y="4146639"/>
                  <a:pt x="1156094" y="1705381"/>
                  <a:pt x="300212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rgbClr val="1C18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4788000"/>
            <a:ext cx="12282487" cy="5400000"/>
          </a:xfrm>
        </p:spPr>
        <p:txBody>
          <a:bodyPr anchor="t" anchorCtr="0"/>
          <a:lstStyle>
            <a:lvl1pPr algn="l">
              <a:lnSpc>
                <a:spcPct val="110000"/>
              </a:lnSpc>
              <a:defRPr sz="10000" b="1" cap="none" spc="-200" baseline="0">
                <a:solidFill>
                  <a:srgbClr val="1BFBF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36000" y="936000"/>
            <a:ext cx="4613092" cy="2520000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24000" b="1" spc="-6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/>
              <a:t>00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C2EB205-6340-04DF-6659-C9CA1BFA0B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719300" y="0"/>
            <a:ext cx="9660458" cy="13716000"/>
          </a:xfrm>
          <a:custGeom>
            <a:avLst/>
            <a:gdLst>
              <a:gd name="connsiteX0" fmla="*/ 3002128 w 9660458"/>
              <a:gd name="connsiteY0" fmla="*/ 0 h 13716000"/>
              <a:gd name="connsiteX1" fmla="*/ 9660458 w 9660458"/>
              <a:gd name="connsiteY1" fmla="*/ 0 h 13716000"/>
              <a:gd name="connsiteX2" fmla="*/ 9660458 w 9660458"/>
              <a:gd name="connsiteY2" fmla="*/ 13716000 h 13716000"/>
              <a:gd name="connsiteX3" fmla="*/ 3002128 w 9660458"/>
              <a:gd name="connsiteY3" fmla="*/ 13716000 h 13716000"/>
              <a:gd name="connsiteX4" fmla="*/ 0 w 9660458"/>
              <a:gd name="connsiteY4" fmla="*/ 6858000 h 13716000"/>
              <a:gd name="connsiteX5" fmla="*/ 3002128 w 9660458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660458" h="13716000">
                <a:moveTo>
                  <a:pt x="3002128" y="0"/>
                </a:moveTo>
                <a:lnTo>
                  <a:pt x="9660458" y="0"/>
                </a:lnTo>
                <a:lnTo>
                  <a:pt x="9660458" y="13716000"/>
                </a:lnTo>
                <a:lnTo>
                  <a:pt x="3002128" y="13716000"/>
                </a:lnTo>
                <a:cubicBezTo>
                  <a:pt x="1156094" y="12010619"/>
                  <a:pt x="0" y="9569361"/>
                  <a:pt x="0" y="6858000"/>
                </a:cubicBezTo>
                <a:cubicBezTo>
                  <a:pt x="0" y="4146639"/>
                  <a:pt x="1156094" y="1705381"/>
                  <a:pt x="300212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8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999" y="3419475"/>
            <a:ext cx="22511375" cy="8460000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BF0C-9208-40A9-AEE0-F53652F1AFD8}" type="datetime1">
              <a:rPr lang="en-GB" noProof="0" smtClean="0"/>
              <a:t>25/02/2026</a:t>
            </a:fld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8384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999" y="935038"/>
            <a:ext cx="22511375" cy="1584962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5999" y="3420000"/>
            <a:ext cx="11005200" cy="8460527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42175" y="3420000"/>
            <a:ext cx="11005200" cy="8460527"/>
          </a:xfrm>
        </p:spPr>
        <p:txBody>
          <a:bodyPr/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Date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0C4-F79C-4DA4-9A23-60EB1E34983D}" type="datetime1">
              <a:rPr lang="en-GB" noProof="0" smtClean="0"/>
              <a:t>25/02/2026</a:t>
            </a:fld>
            <a:endParaRPr lang="en-GB" noProof="0"/>
          </a:p>
        </p:txBody>
      </p:sp>
      <p:sp>
        <p:nvSpPr>
          <p:cNvPr id="6" name="Foot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[New name] 2024</a:t>
            </a:r>
          </a:p>
        </p:txBody>
      </p:sp>
      <p:sp>
        <p:nvSpPr>
          <p:cNvPr id="7" name="Slide Number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213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tyle 3">
    <p:bg>
      <p:bgPr>
        <a:solidFill>
          <a:srgbClr val="1C1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9779FD-086E-4CBF-03F5-F6EA0478CB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700654" cy="13716000"/>
          </a:xfrm>
          <a:custGeom>
            <a:avLst/>
            <a:gdLst>
              <a:gd name="connsiteX0" fmla="*/ 0 w 4979282"/>
              <a:gd name="connsiteY0" fmla="*/ 0 h 6721475"/>
              <a:gd name="connsiteX1" fmla="*/ 3198579 w 4979282"/>
              <a:gd name="connsiteY1" fmla="*/ 0 h 6721475"/>
              <a:gd name="connsiteX2" fmla="*/ 3338501 w 4979282"/>
              <a:gd name="connsiteY2" fmla="*/ 108045 h 6721475"/>
              <a:gd name="connsiteX3" fmla="*/ 4979282 w 4979282"/>
              <a:gd name="connsiteY3" fmla="*/ 3508498 h 6721475"/>
              <a:gd name="connsiteX4" fmla="*/ 3589260 w 4979282"/>
              <a:gd name="connsiteY4" fmla="*/ 6687815 h 6721475"/>
              <a:gd name="connsiteX5" fmla="*/ 3551880 w 4979282"/>
              <a:gd name="connsiteY5" fmla="*/ 6721475 h 6721475"/>
              <a:gd name="connsiteX6" fmla="*/ 0 w 4979282"/>
              <a:gd name="connsiteY6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9282" h="6721475">
                <a:moveTo>
                  <a:pt x="0" y="0"/>
                </a:moveTo>
                <a:lnTo>
                  <a:pt x="3198579" y="0"/>
                </a:lnTo>
                <a:lnTo>
                  <a:pt x="3338501" y="108045"/>
                </a:lnTo>
                <a:cubicBezTo>
                  <a:pt x="4343532" y="932628"/>
                  <a:pt x="4979282" y="2150242"/>
                  <a:pt x="4979282" y="3508498"/>
                </a:cubicBezTo>
                <a:cubicBezTo>
                  <a:pt x="4979282" y="4750028"/>
                  <a:pt x="4448106" y="5874052"/>
                  <a:pt x="3589260" y="6687815"/>
                </a:cubicBezTo>
                <a:lnTo>
                  <a:pt x="3551880" y="6721475"/>
                </a:lnTo>
                <a:lnTo>
                  <a:pt x="0" y="6721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1B3CC-162F-0D7E-5E78-81BE5B3F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 New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3EC36-D035-1E3F-024C-2566FCCA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9C44-0C4D-3EB3-AB1A-F5AA42D6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7022-8CEB-1C42-BCAE-4E8BAC51086B}" type="slidenum">
              <a:rPr lang="en-GB" smtClean="0"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F26D1AA-3EFB-86B6-9BA8-630A69E133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78813" y="10201786"/>
            <a:ext cx="9090630" cy="1912404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rgbClr val="1BFBF9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</a:p>
          <a:p>
            <a:pPr lvl="0"/>
            <a:r>
              <a:rPr lang="en-GB"/>
              <a:t>Organisation/company</a:t>
            </a:r>
          </a:p>
        </p:txBody>
      </p:sp>
      <p:pic>
        <p:nvPicPr>
          <p:cNvPr id="10" name="Picture 9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16F106E3-05BB-D8CE-A914-D5B6ABBB40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65" t="7053" r="20441"/>
          <a:stretch/>
        </p:blipFill>
        <p:spPr>
          <a:xfrm>
            <a:off x="13278813" y="3860249"/>
            <a:ext cx="1916766" cy="1598442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3CE307-6E90-5142-81FF-E6E2C65AC3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278812" y="5757944"/>
            <a:ext cx="9051924" cy="4144588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National" panose="020B0504030502020203" pitchFamily="34" charset="77"/>
                <a:cs typeface="National" panose="020B0504030502020203" pitchFamily="34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An inspiring quote goes here. An inspiring quote goes here.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27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tyle 3">
    <p:bg>
      <p:bgPr>
        <a:solidFill>
          <a:srgbClr val="1B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F9779FD-086E-4CBF-03F5-F6EA0478CB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8700654" cy="13716000"/>
          </a:xfrm>
          <a:custGeom>
            <a:avLst/>
            <a:gdLst>
              <a:gd name="connsiteX0" fmla="*/ 0 w 4979282"/>
              <a:gd name="connsiteY0" fmla="*/ 0 h 6721475"/>
              <a:gd name="connsiteX1" fmla="*/ 3198579 w 4979282"/>
              <a:gd name="connsiteY1" fmla="*/ 0 h 6721475"/>
              <a:gd name="connsiteX2" fmla="*/ 3338501 w 4979282"/>
              <a:gd name="connsiteY2" fmla="*/ 108045 h 6721475"/>
              <a:gd name="connsiteX3" fmla="*/ 4979282 w 4979282"/>
              <a:gd name="connsiteY3" fmla="*/ 3508498 h 6721475"/>
              <a:gd name="connsiteX4" fmla="*/ 3589260 w 4979282"/>
              <a:gd name="connsiteY4" fmla="*/ 6687815 h 6721475"/>
              <a:gd name="connsiteX5" fmla="*/ 3551880 w 4979282"/>
              <a:gd name="connsiteY5" fmla="*/ 6721475 h 6721475"/>
              <a:gd name="connsiteX6" fmla="*/ 0 w 4979282"/>
              <a:gd name="connsiteY6" fmla="*/ 6721475 h 672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9282" h="6721475">
                <a:moveTo>
                  <a:pt x="0" y="0"/>
                </a:moveTo>
                <a:lnTo>
                  <a:pt x="3198579" y="0"/>
                </a:lnTo>
                <a:lnTo>
                  <a:pt x="3338501" y="108045"/>
                </a:lnTo>
                <a:cubicBezTo>
                  <a:pt x="4343532" y="932628"/>
                  <a:pt x="4979282" y="2150242"/>
                  <a:pt x="4979282" y="3508498"/>
                </a:cubicBezTo>
                <a:cubicBezTo>
                  <a:pt x="4979282" y="4750028"/>
                  <a:pt x="4448106" y="5874052"/>
                  <a:pt x="3589260" y="6687815"/>
                </a:cubicBezTo>
                <a:lnTo>
                  <a:pt x="3551880" y="6721475"/>
                </a:lnTo>
                <a:lnTo>
                  <a:pt x="0" y="6721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21B3CC-162F-0D7E-5E78-81BE5B3F8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© New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43EC36-D035-1E3F-024C-2566FCCA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29C44-0C4D-3EB3-AB1A-F5AA42D6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87022-8CEB-1C42-BCAE-4E8BAC51086B}" type="slidenum">
              <a:rPr lang="en-GB" smtClean="0"/>
              <a:t>‹#›</a:t>
            </a:fld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F26D1AA-3EFB-86B6-9BA8-630A69E133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78813" y="10201786"/>
            <a:ext cx="9090630" cy="1912404"/>
          </a:xfrm>
        </p:spPr>
        <p:txBody>
          <a:bodyPr>
            <a:noAutofit/>
          </a:bodyPr>
          <a:lstStyle>
            <a:lvl1pPr marL="0" indent="0">
              <a:buNone/>
              <a:defRPr sz="4800">
                <a:solidFill>
                  <a:srgbClr val="1C1836"/>
                </a:solidFill>
              </a:defRPr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GB"/>
              <a:t>Name Surname</a:t>
            </a:r>
          </a:p>
          <a:p>
            <a:pPr lvl="0"/>
            <a:r>
              <a:rPr lang="en-GB"/>
              <a:t>Organisation/company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33CE307-6E90-5142-81FF-E6E2C65AC37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3278812" y="5757944"/>
            <a:ext cx="9051924" cy="4144588"/>
          </a:xfrm>
        </p:spPr>
        <p:txBody>
          <a:bodyPr>
            <a:normAutofit/>
          </a:bodyPr>
          <a:lstStyle>
            <a:lvl1pPr marL="0" indent="0">
              <a:buNone/>
              <a:defRPr sz="7200" b="1" i="0">
                <a:solidFill>
                  <a:srgbClr val="1C1836"/>
                </a:solidFill>
                <a:latin typeface="National" panose="020B0504030502020203" pitchFamily="34" charset="77"/>
                <a:cs typeface="National" panose="020B0504030502020203" pitchFamily="34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An inspiring quote goes here. An inspiring quote goes here.</a:t>
            </a:r>
          </a:p>
          <a:p>
            <a:pPr lvl="0"/>
            <a:endParaRPr lang="en-GB"/>
          </a:p>
        </p:txBody>
      </p:sp>
      <p:pic>
        <p:nvPicPr>
          <p:cNvPr id="6" name="Picture 5" descr="A pair of blue teardrops&#10;&#10;Description automatically generated">
            <a:extLst>
              <a:ext uri="{FF2B5EF4-FFF2-40B4-BE49-F238E27FC236}">
                <a16:creationId xmlns:a16="http://schemas.microsoft.com/office/drawing/2014/main" id="{1A2D8BFC-F859-9CE0-1421-30E3A057DD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36950" y="4132344"/>
            <a:ext cx="2946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2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 Slide x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88919-E234-42AA-92AE-3C26DD2F4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6DBF0C-9208-40A9-AEE0-F53652F1AFD8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C93AF6-C1DC-4BAF-A2C6-2C711470C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0F5AD-6CA0-4A01-B76E-2C5F74AB9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3193D06-4578-05B1-96E5-3B3C8F2546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6625" y="34544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2" name="Rule 1">
            <a:extLst>
              <a:ext uri="{FF2B5EF4-FFF2-40B4-BE49-F238E27FC236}">
                <a16:creationId xmlns:a16="http://schemas.microsoft.com/office/drawing/2014/main" id="{B52C42B4-54B2-F8CF-3477-1FBCB29C6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9263" y="3420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3492500" y="3312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3484C76-5A44-5D2B-D51F-7FCEED2A5F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6625" y="85680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8" name="Rule 3">
            <a:extLst>
              <a:ext uri="{FF2B5EF4-FFF2-40B4-BE49-F238E27FC236}">
                <a16:creationId xmlns:a16="http://schemas.microsoft.com/office/drawing/2014/main" id="{873CCDB8-E506-2C33-B312-D96AADDDC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89263" y="8532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54D91781-04B6-E8D7-25A8-2206E63BAB7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492500" y="8424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29770B1-1E30-1C88-A13A-C2E77F3C59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192793" y="34544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15" name="Rule 2">
            <a:extLst>
              <a:ext uri="{FF2B5EF4-FFF2-40B4-BE49-F238E27FC236}">
                <a16:creationId xmlns:a16="http://schemas.microsoft.com/office/drawing/2014/main" id="{BE10B950-24F7-D709-483A-D3C127B04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45431" y="3420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EA18ED-3958-7BC9-C91D-9C011AA2FF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4748668" y="3312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9203F56-35CB-82E0-D390-7887CDB373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192793" y="8568000"/>
            <a:ext cx="1677988" cy="1100138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9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</a:t>
            </a:r>
          </a:p>
        </p:txBody>
      </p:sp>
      <p:sp>
        <p:nvSpPr>
          <p:cNvPr id="21" name="Rule 4">
            <a:extLst>
              <a:ext uri="{FF2B5EF4-FFF2-40B4-BE49-F238E27FC236}">
                <a16:creationId xmlns:a16="http://schemas.microsoft.com/office/drawing/2014/main" id="{67BA3458-4A90-E38D-A2FC-B50283EFD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45431" y="8532000"/>
            <a:ext cx="12700" cy="3430800"/>
          </a:xfrm>
          <a:solidFill>
            <a:schemeClr val="bg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EB1505EF-DDBA-4ACB-B375-45ADB1F42C81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4748668" y="8424000"/>
            <a:ext cx="7167563" cy="34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38007D-02DF-4D86-F2FF-5E82DBD67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433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935999" y="935038"/>
            <a:ext cx="22511375" cy="15849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935999" y="3419475"/>
            <a:ext cx="22511375" cy="84597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607425" y="12960000"/>
            <a:ext cx="4610100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DA70923C-1439-472D-A21A-E5EFA0B7ABEA}" type="datetime1">
              <a:rPr lang="en-GB" smtClean="0"/>
              <a:pPr/>
              <a:t>25/02/2026</a:t>
            </a:fld>
            <a:endParaRPr lang="en-GB"/>
          </a:p>
        </p:txBody>
      </p:sp>
      <p:sp>
        <p:nvSpPr>
          <p:cNvPr id="5" name="Footer Placeholde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35999" y="12960000"/>
            <a:ext cx="7166601" cy="288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GB"/>
              <a:t>© [New name] 2024</a:t>
            </a:r>
          </a:p>
        </p:txBody>
      </p:sp>
      <p:sp>
        <p:nvSpPr>
          <p:cNvPr id="6" name="Slide Number Placeholde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22007375" y="12942000"/>
            <a:ext cx="144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2400" b="1">
                <a:solidFill>
                  <a:schemeClr val="tx1"/>
                </a:solidFill>
              </a:defRPr>
            </a:lvl1pPr>
          </a:lstStyle>
          <a:p>
            <a:fld id="{0B868178-02AE-42FC-958D-6B8F13B6017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E6EA0F-3F9F-9892-FF40-FA872940E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35999" y="12765600"/>
            <a:ext cx="2251137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21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5" r:id="rId2"/>
    <p:sldLayoutId id="2147483651" r:id="rId3"/>
    <p:sldLayoutId id="2147483669" r:id="rId4"/>
    <p:sldLayoutId id="2147483650" r:id="rId5"/>
    <p:sldLayoutId id="2147483652" r:id="rId6"/>
    <p:sldLayoutId id="2147483670" r:id="rId7"/>
    <p:sldLayoutId id="2147483671" r:id="rId8"/>
    <p:sldLayoutId id="2147483657" r:id="rId9"/>
    <p:sldLayoutId id="2147483658" r:id="rId10"/>
    <p:sldLayoutId id="2147483674" r:id="rId11"/>
    <p:sldLayoutId id="2147483667" r:id="rId12"/>
    <p:sldLayoutId id="2147483668" r:id="rId13"/>
    <p:sldLayoutId id="2147483659" r:id="rId14"/>
    <p:sldLayoutId id="2147483663" r:id="rId15"/>
    <p:sldLayoutId id="2147483664" r:id="rId16"/>
    <p:sldLayoutId id="2147483660" r:id="rId17"/>
    <p:sldLayoutId id="2147483673" r:id="rId18"/>
    <p:sldLayoutId id="2147483661" r:id="rId19"/>
    <p:sldLayoutId id="2147483666" r:id="rId20"/>
    <p:sldLayoutId id="2147483662" r:id="rId21"/>
    <p:sldLayoutId id="2147483654" r:id="rId22"/>
    <p:sldLayoutId id="2147483655" r:id="rId23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6500" b="1" i="0" kern="1200" spc="-100" baseline="0">
          <a:solidFill>
            <a:schemeClr val="tx1"/>
          </a:solidFill>
          <a:latin typeface="National" panose="020B0504030502020203" pitchFamily="34" charset="77"/>
          <a:ea typeface="+mj-ea"/>
          <a:cs typeface="National" panose="020B0504030502020203" pitchFamily="34" charset="77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Tx/>
        <a:buNone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1pPr>
      <a:lvl2pPr marL="54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2pPr>
      <a:lvl3pPr marL="108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3pPr>
      <a:lvl4pPr marL="162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4pPr>
      <a:lvl5pPr marL="216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b="1" i="0" kern="1200">
          <a:solidFill>
            <a:schemeClr val="tx1"/>
          </a:solidFill>
          <a:latin typeface="National Medium" panose="020B0504030502020203" pitchFamily="34" charset="77"/>
          <a:ea typeface="+mn-ea"/>
          <a:cs typeface="National Medium" panose="020B0504030502020203" pitchFamily="34" charset="77"/>
        </a:defRPr>
      </a:lvl5pPr>
      <a:lvl6pPr marL="270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324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0" indent="-540000" algn="l" defTabSz="914400" rtl="0" eaLnBrk="1" latinLnBrk="0" hangingPunct="1">
        <a:lnSpc>
          <a:spcPct val="11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F00FF"/>
          </p15:clr>
        </p15:guide>
        <p15:guide id="2" pos="15360" userDrawn="1">
          <p15:clr>
            <a:srgbClr val="FF00FF"/>
          </p15:clr>
        </p15:guide>
        <p15:guide id="3" pos="589" userDrawn="1">
          <p15:clr>
            <a:srgbClr val="FF00FF"/>
          </p15:clr>
        </p15:guide>
        <p15:guide id="4" pos="1883" userDrawn="1">
          <p15:clr>
            <a:srgbClr val="FF00FF"/>
          </p15:clr>
        </p15:guide>
        <p15:guide id="5" pos="2200" userDrawn="1">
          <p15:clr>
            <a:srgbClr val="FF00FF"/>
          </p15:clr>
        </p15:guide>
        <p15:guide id="6" pos="3493" userDrawn="1">
          <p15:clr>
            <a:srgbClr val="FF00FF"/>
          </p15:clr>
        </p15:guide>
        <p15:guide id="7" pos="3811" userDrawn="1">
          <p15:clr>
            <a:srgbClr val="FF00FF"/>
          </p15:clr>
        </p15:guide>
        <p15:guide id="8" pos="5104" userDrawn="1">
          <p15:clr>
            <a:srgbClr val="FF00FF"/>
          </p15:clr>
        </p15:guide>
        <p15:guide id="9" pos="5422" userDrawn="1">
          <p15:clr>
            <a:srgbClr val="FF00FF"/>
          </p15:clr>
        </p15:guide>
        <p15:guide id="10" pos="6715" userDrawn="1">
          <p15:clr>
            <a:srgbClr val="FF00FF"/>
          </p15:clr>
        </p15:guide>
        <p15:guide id="11" pos="7033" userDrawn="1">
          <p15:clr>
            <a:srgbClr val="FF00FF"/>
          </p15:clr>
        </p15:guide>
        <p15:guide id="12" pos="8326" userDrawn="1">
          <p15:clr>
            <a:srgbClr val="FF00FF"/>
          </p15:clr>
        </p15:guide>
        <p15:guide id="13" pos="8644" userDrawn="1">
          <p15:clr>
            <a:srgbClr val="FF00FF"/>
          </p15:clr>
        </p15:guide>
        <p15:guide id="14" pos="9937" userDrawn="1">
          <p15:clr>
            <a:srgbClr val="FF00FF"/>
          </p15:clr>
        </p15:guide>
        <p15:guide id="15" pos="10255" userDrawn="1">
          <p15:clr>
            <a:srgbClr val="FF00FF"/>
          </p15:clr>
        </p15:guide>
        <p15:guide id="16" pos="11548" userDrawn="1">
          <p15:clr>
            <a:srgbClr val="FF00FF"/>
          </p15:clr>
        </p15:guide>
        <p15:guide id="17" pos="11866" userDrawn="1">
          <p15:clr>
            <a:srgbClr val="FF00FF"/>
          </p15:clr>
        </p15:guide>
        <p15:guide id="18" pos="13159" userDrawn="1">
          <p15:clr>
            <a:srgbClr val="FF00FF"/>
          </p15:clr>
        </p15:guide>
        <p15:guide id="19" pos="13476" userDrawn="1">
          <p15:clr>
            <a:srgbClr val="FF00FF"/>
          </p15:clr>
        </p15:guide>
        <p15:guide id="20" pos="14770" userDrawn="1">
          <p15:clr>
            <a:srgbClr val="FF00FF"/>
          </p15:clr>
        </p15:guide>
        <p15:guide id="21" orient="horz" userDrawn="1">
          <p15:clr>
            <a:srgbClr val="FF00FF"/>
          </p15:clr>
        </p15:guide>
        <p15:guide id="22" orient="horz" pos="8640" userDrawn="1">
          <p15:clr>
            <a:srgbClr val="FF00FF"/>
          </p15:clr>
        </p15:guide>
        <p15:guide id="23" orient="horz" pos="589" userDrawn="1">
          <p15:clr>
            <a:srgbClr val="FF00FF"/>
          </p15:clr>
        </p15:guide>
        <p15:guide id="24" orient="horz" pos="2154" userDrawn="1">
          <p15:clr>
            <a:srgbClr val="FF00FF"/>
          </p15:clr>
        </p15:guide>
        <p15:guide id="25" orient="horz" pos="7483" userDrawn="1">
          <p15:clr>
            <a:srgbClr val="FF00F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ok-uk.org/" TargetMode="External"/><Relationship Id="rId7" Type="http://schemas.openxmlformats.org/officeDocument/2006/relationships/hyperlink" Target="https://donate.fightforsight.org.uk/?_gl=1*1b4c44g*_gcl_au*NzUxNTc1NDU4LjE3MzA5NzA2NjY.*_ga*MTI1ODQzNjIxOS4xNzE1MzQ0NjM2*_ga_Q7D32DXJES*MTczNTkyMDI1NS43MDkuMS4xNzM1OTIwMzMzLjU0LjAuMA..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ightforsight.org.uk/get-involved/fundraise-for-us/summit-for-sight/" TargetMode="External"/><Relationship Id="rId5" Type="http://schemas.openxmlformats.org/officeDocument/2006/relationships/hyperlink" Target="https://www.fightforsight.org.uk/what-we-do/our-impact/#social-change-impact" TargetMode="External"/><Relationship Id="rId4" Type="http://schemas.openxmlformats.org/officeDocument/2006/relationships/hyperlink" Target="https://www.fightforsight.org.uk/what-we-do/funding-social-chang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ghtforsight.org.uk/news-and-insights/fight-for-sight-presents/webinars/webinars/why-is-a-form-of-vitamin-b3-being-tested-in-glaucoma-clinical-trials/" TargetMode="External"/><Relationship Id="rId2" Type="http://schemas.openxmlformats.org/officeDocument/2006/relationships/hyperlink" Target="https://www.fightforsight.org.uk/what-we-do/fight-for-sight-presents/webinar-listings/webinars/predicting-and-diagnosing-sight-loss-in-children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ightforsight.org.uk/a-z-eye-conditions/glaucoma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4842F-6330-4515-8378-0D2C2077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1499877"/>
            <a:ext cx="22511375" cy="1224529"/>
          </a:xfrm>
        </p:spPr>
        <p:txBody>
          <a:bodyPr/>
          <a:lstStyle/>
          <a:p>
            <a:r>
              <a:rPr lang="en-GB" sz="9600" dirty="0">
                <a:latin typeface="National 2" panose="020B0804030502020203" pitchFamily="34" charset="77"/>
              </a:rPr>
              <a:t>Fight For Sight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C00DA-7B39-7C1E-C10D-0BEF35E3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1AC41-55EC-B751-3556-73EBF0CDB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BCA83E-EC2B-FF30-9A91-C27594555A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52005" y="11118819"/>
            <a:ext cx="12879361" cy="1565136"/>
          </a:xfrm>
        </p:spPr>
        <p:txBody>
          <a:bodyPr/>
          <a:lstStyle/>
          <a:p>
            <a:r>
              <a:rPr lang="en-GB" sz="5400" b="0" dirty="0">
                <a:solidFill>
                  <a:srgbClr val="FFFFFF"/>
                </a:solidFill>
                <a:latin typeface="National Medium"/>
                <a:cs typeface="Arial"/>
              </a:rPr>
              <a:t>Webinar: Mentoring for Social Change with LOOK UK</a:t>
            </a:r>
            <a:endParaRPr lang="en-US" b="0" dirty="0">
              <a:latin typeface="National Medium"/>
            </a:endParaRPr>
          </a:p>
        </p:txBody>
      </p:sp>
      <p:pic>
        <p:nvPicPr>
          <p:cNvPr id="15" name="Picture Placeholder 14" descr="Boys making a robot">
            <a:extLst>
              <a:ext uri="{FF2B5EF4-FFF2-40B4-BE49-F238E27FC236}">
                <a16:creationId xmlns:a16="http://schemas.microsoft.com/office/drawing/2014/main" id="{89667F72-B53D-0B56-438D-DB8F84780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9239" t="8210" r="5696" b="22372"/>
          <a:stretch>
            <a:fillRect/>
          </a:stretch>
        </p:blipFill>
        <p:spPr>
          <a:xfrm>
            <a:off x="6017696" y="3515123"/>
            <a:ext cx="11538070" cy="6685754"/>
          </a:xfrm>
        </p:spPr>
      </p:pic>
    </p:spTree>
    <p:extLst>
      <p:ext uri="{BB962C8B-B14F-4D97-AF65-F5344CB8AC3E}">
        <p14:creationId xmlns:p14="http://schemas.microsoft.com/office/powerpoint/2010/main" val="8006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189EB-8651-6B68-3FB9-63611484F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Useful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7DC8A-FDF9-0855-3744-F19F7D3D5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>
                <a:hlinkClick r:id="rId3"/>
              </a:rPr>
              <a:t>Read about LOOK UK’s work</a:t>
            </a:r>
            <a:endParaRPr lang="en-GB" sz="4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>
                <a:hlinkClick r:id="rId3"/>
              </a:rPr>
              <a:t>Find out more about LOOK UK</a:t>
            </a:r>
            <a:endParaRPr lang="en-GB" sz="4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Discover more about our </a:t>
            </a:r>
            <a:r>
              <a:rPr lang="en-GB" sz="4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change funding</a:t>
            </a:r>
            <a:endParaRPr lang="en-GB" sz="48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Find out more about the </a:t>
            </a:r>
            <a:r>
              <a:rPr lang="en-GB" sz="4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projects we fund </a:t>
            </a:r>
            <a:endParaRPr lang="en-GB" sz="48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>
                <a:hlinkClick r:id="rId6"/>
              </a:rPr>
              <a:t>Fundraise for us through your steps – Summit for Sight</a:t>
            </a:r>
            <a:endParaRPr lang="en-GB" sz="4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>
                <a:hlinkClick r:id="rId7"/>
              </a:rPr>
              <a:t>Please donate and help us fund more scientific research</a:t>
            </a:r>
            <a:endParaRPr lang="en-GB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87C49-7D75-8486-0812-26E55CA3C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© Fight for Sight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D5F84-691F-6CD6-7FB9-E47C27730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noProof="0" smtClean="0"/>
              <a:pPr/>
              <a:t>10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5156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304B7-1F94-D876-444A-6ED03026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5D56270-EC6A-2E9B-165F-C4E9EA613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Fight for Sight Presents: Our next webinar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FF5075-81D8-F7FD-2E75-1F2A51D2A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999" y="2520000"/>
            <a:ext cx="22511375" cy="9359475"/>
          </a:xfrm>
        </p:spPr>
        <p:txBody>
          <a:bodyPr/>
          <a:lstStyle/>
          <a:p>
            <a:r>
              <a:rPr lang="en-GB" sz="4800" dirty="0">
                <a:latin typeface="National" panose="020B0504030502020203"/>
              </a:rPr>
              <a:t>Why is a form of vitamin B3 being tested in glaucoma clinical trials?</a:t>
            </a:r>
          </a:p>
          <a:p>
            <a:r>
              <a:rPr lang="en-GB" sz="2800" dirty="0">
                <a:latin typeface="National" panose="020B0504030502020203"/>
              </a:rPr>
              <a:t> </a:t>
            </a:r>
          </a:p>
          <a:p>
            <a:r>
              <a:rPr lang="en-GB" sz="3600" dirty="0">
                <a:latin typeface="National" panose="020B0504030502020203"/>
              </a:rPr>
              <a:t>Tuesday 21 April 2026, at 13:00 – 14:00.</a:t>
            </a:r>
          </a:p>
          <a:p>
            <a:endParaRPr lang="en-GB" sz="3600" b="1" u="sng" dirty="0">
              <a:solidFill>
                <a:srgbClr val="467886"/>
              </a:solidFill>
              <a:effectLst/>
              <a:latin typeface="National" panose="020B0504030502020203"/>
              <a:ea typeface="Aptos" panose="020B0004020202020204" pitchFamily="34" charset="0"/>
              <a:cs typeface="Aptos" panose="020B0004020202020204" pitchFamily="34" charset="0"/>
              <a:hlinkClick r:id="rId2"/>
            </a:endParaRPr>
          </a:p>
          <a:p>
            <a:r>
              <a:rPr lang="en-GB" sz="3600" b="1" u="sng" dirty="0">
                <a:solidFill>
                  <a:srgbClr val="467886"/>
                </a:solidFill>
                <a:effectLst/>
                <a:latin typeface="National" panose="020B0504030502020203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Register here</a:t>
            </a:r>
            <a:endParaRPr lang="en-GB" sz="3600" dirty="0">
              <a:effectLst/>
              <a:latin typeface="National" panose="020B0504030502020203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sz="2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r>
              <a:rPr lang="en-GB" sz="3600" b="0" dirty="0"/>
              <a:t>Glaucoma is one of the leading causes of blindness and visual impairment, affecting around 80 million patients worldwide. It’s also one of the most common neurodegenerative diseases.</a:t>
            </a:r>
          </a:p>
          <a:p>
            <a:r>
              <a:rPr lang="en-GB" sz="3600" b="0" dirty="0"/>
              <a:t>Currently, the only approved way to manage </a:t>
            </a:r>
            <a:r>
              <a:rPr lang="en-GB" sz="3600" b="0" dirty="0">
                <a:hlinkClick r:id="rId4" tooltip="Glaucoma"/>
              </a:rPr>
              <a:t>glaucoma</a:t>
            </a:r>
            <a:r>
              <a:rPr lang="en-GB" sz="3600" b="0" dirty="0"/>
              <a:t> is through lowering pressure in the eye, but these treatments don’t work for everyone, and they don’t address the neurodegeneration that is a hallmark of the disease. That’s why recent research has investigated the potential therapeutic effects of something called ‘nicotinamide’ (otherwise known as NAM; a form of vitamin B3 that’s found in the diet or supplements). To put it simply, NAM can help to increase the amount of energy our cells have.</a:t>
            </a:r>
          </a:p>
          <a:p>
            <a:r>
              <a:rPr lang="en-GB" sz="3600" b="0" dirty="0"/>
              <a:t>For this webinar we will be joined by Professor Ted </a:t>
            </a:r>
            <a:r>
              <a:rPr lang="en-GB" sz="3600" b="0" dirty="0" err="1"/>
              <a:t>Garway</a:t>
            </a:r>
            <a:r>
              <a:rPr lang="en-GB" sz="3600" b="0" dirty="0"/>
              <a:t>-Heath from UCL, and Associate Professor </a:t>
            </a:r>
            <a:r>
              <a:rPr lang="en-GB" sz="3600" b="0" dirty="0" err="1"/>
              <a:t>Gerassimos</a:t>
            </a:r>
            <a:r>
              <a:rPr lang="en-GB" sz="3600" b="0" dirty="0"/>
              <a:t> </a:t>
            </a:r>
            <a:r>
              <a:rPr lang="en-GB" sz="3600" b="0" dirty="0" err="1"/>
              <a:t>Lascaratos</a:t>
            </a:r>
            <a:r>
              <a:rPr lang="en-GB" sz="3600" b="0" dirty="0"/>
              <a:t>, who have been funded by Fight for Sight for their work on glaucoma.</a:t>
            </a:r>
          </a:p>
          <a:p>
            <a:r>
              <a:rPr lang="en-GB" sz="3200" b="0" dirty="0">
                <a:solidFill>
                  <a:srgbClr val="1C1836"/>
                </a:solidFill>
                <a:latin typeface="National" panose="020B0504030502020203"/>
              </a:rPr>
              <a:t> </a:t>
            </a:r>
          </a:p>
          <a:p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CB842C-F909-1947-E1EC-EB8CBE0D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Fight for Sight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BE1DD-CC34-73CD-5CE0-8B821F7F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64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FFF0-9BCC-DBBF-4AE5-9849BB3D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9372" y="1802306"/>
            <a:ext cx="11305255" cy="2818413"/>
          </a:xfrm>
        </p:spPr>
        <p:txBody>
          <a:bodyPr/>
          <a:lstStyle/>
          <a:p>
            <a:r>
              <a:rPr lang="en-GB" sz="19900" dirty="0"/>
              <a:t>Thank you </a:t>
            </a:r>
            <a:br>
              <a:rPr lang="en-GB" sz="8800" dirty="0">
                <a:solidFill>
                  <a:schemeClr val="bg1"/>
                </a:solidFill>
              </a:rPr>
            </a:br>
            <a:br>
              <a:rPr lang="en-GB" sz="8800" dirty="0">
                <a:solidFill>
                  <a:schemeClr val="bg1"/>
                </a:solidFill>
              </a:rPr>
            </a:br>
            <a:br>
              <a:rPr lang="en-GB" sz="8800" dirty="0">
                <a:solidFill>
                  <a:schemeClr val="bg1"/>
                </a:solidFill>
              </a:rPr>
            </a:br>
            <a:br>
              <a:rPr lang="en-GB" sz="8800" dirty="0">
                <a:solidFill>
                  <a:schemeClr val="bg1"/>
                </a:solidFill>
              </a:rPr>
            </a:br>
            <a:br>
              <a:rPr lang="en-GB" sz="8800" dirty="0">
                <a:solidFill>
                  <a:schemeClr val="bg1"/>
                </a:solidFill>
              </a:rPr>
            </a:br>
            <a:endParaRPr lang="en-GB" sz="8800" dirty="0">
              <a:solidFill>
                <a:srgbClr val="D8FC78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1B9FE-0255-18FB-CA8C-89A84E89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73657-D846-285C-330C-23962BF5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CAF9A0-10A3-8277-2D53-D4E9DEE466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9569" y="11405832"/>
            <a:ext cx="8424862" cy="864096"/>
          </a:xfrm>
        </p:spPr>
        <p:txBody>
          <a:bodyPr/>
          <a:lstStyle/>
          <a:p>
            <a:r>
              <a:rPr lang="en-GB" sz="4800" dirty="0"/>
              <a:t>#FightforSightPresents</a:t>
            </a:r>
          </a:p>
        </p:txBody>
      </p:sp>
      <p:pic>
        <p:nvPicPr>
          <p:cNvPr id="7" name="Picture 6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A04C82E7-B113-2FD8-D79E-EB491025A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5432" y="4246503"/>
            <a:ext cx="6593133" cy="5198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A10AA3-CED3-68B1-2779-991209B4FD5A}"/>
              </a:ext>
            </a:extLst>
          </p:cNvPr>
          <p:cNvSpPr txBox="1"/>
          <p:nvPr/>
        </p:nvSpPr>
        <p:spPr>
          <a:xfrm>
            <a:off x="5434310" y="9732770"/>
            <a:ext cx="14113569" cy="19097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en-GB" sz="9600" b="1" dirty="0">
                <a:solidFill>
                  <a:srgbClr val="D8FC78"/>
                </a:solidFill>
                <a:latin typeface="National" panose="020B0504030502020203" pitchFamily="34" charset="77"/>
                <a:cs typeface="National" panose="020B0504030502020203" pitchFamily="34" charset="77"/>
              </a:rPr>
              <a:t>www.fightforsight.org.uk</a:t>
            </a:r>
            <a:endParaRPr lang="en-GB" sz="9600" b="1" dirty="0">
              <a:latin typeface="National" panose="020B0504030502020203" pitchFamily="34" charset="77"/>
              <a:cs typeface="National" panose="020B0504030502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95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DCE38F-99C4-7EBA-DC98-C6244FDF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little bit of housekeeping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E0447F7-5618-3786-2F1D-45D1EA3C28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 dirty="0">
                <a:latin typeface="Arial" panose="020B0604020202020204" pitchFamily="34" charset="0"/>
                <a:cs typeface="Arial" panose="020B0604020202020204" pitchFamily="34" charset="0"/>
              </a:rPr>
              <a:t>Live captions are available during the webinar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 dirty="0">
                <a:latin typeface="Arial" panose="020B0604020202020204" pitchFamily="34" charset="0"/>
                <a:cs typeface="Arial" panose="020B0604020202020204" pitchFamily="34" charset="0"/>
              </a:rPr>
              <a:t>Slides, a transcript and a recording, will be made available post-webinar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 dirty="0">
                <a:latin typeface="Arial" panose="020B0604020202020204" pitchFamily="34" charset="0"/>
                <a:cs typeface="Arial" panose="020B0604020202020204" pitchFamily="34" charset="0"/>
              </a:rPr>
              <a:t>Please use the Q&amp;A window to ask questions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altLang="en-US" sz="4800" b="0" dirty="0">
                <a:latin typeface="Arial" panose="020B0604020202020204" pitchFamily="34" charset="0"/>
                <a:cs typeface="Arial" panose="020B0604020202020204" pitchFamily="34" charset="0"/>
              </a:rPr>
              <a:t>We’ll send you an email including a survey after the webinar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9C281-52A3-9B99-7BD6-6FA07D50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3AB9CA-97AE-E2F5-CC60-7589B909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06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2B7DE3-9B16-BA85-5161-861464E18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7DFCA-8552-1D4D-7DC6-45675F1E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794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C183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[New name]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BCC49-939E-0A94-5665-0770E215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794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68178-02AE-42FC-958D-6B8F13B60175}" type="slidenum"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rgbClr val="1C183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7946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C183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7D83A563-7865-B50B-BD6B-25D0DBD1B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13" y="1046550"/>
            <a:ext cx="8943668" cy="782250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Our panel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903262-3C44-203A-245E-C77638CB62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993" y="2453095"/>
            <a:ext cx="2849680" cy="2849680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6D0EDE-22AC-5F8D-9136-90C69122B2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00" b="12500"/>
          <a:stretch/>
        </p:blipFill>
        <p:spPr>
          <a:xfrm>
            <a:off x="1476993" y="5753697"/>
            <a:ext cx="2849680" cy="2849680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8E288-63D5-129F-5234-B08D82DAB26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53" b="2653"/>
          <a:stretch/>
        </p:blipFill>
        <p:spPr>
          <a:xfrm>
            <a:off x="1476993" y="9066917"/>
            <a:ext cx="2849680" cy="2849680"/>
          </a:xfrm>
          <a:prstGeom prst="ellipse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7DDEB653-6F31-4985-E1F9-0422AD4F7B52}"/>
              </a:ext>
            </a:extLst>
          </p:cNvPr>
          <p:cNvSpPr txBox="1">
            <a:spLocks/>
          </p:cNvSpPr>
          <p:nvPr/>
        </p:nvSpPr>
        <p:spPr>
          <a:xfrm>
            <a:off x="4947036" y="2748166"/>
            <a:ext cx="5356692" cy="20814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rgbClr val="1BFBF9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Host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: Kerry Firth, Grants Manager, Social Change, Fight for Sight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-100" normalizeH="0" baseline="0" noProof="0" dirty="0">
              <a:ln>
                <a:noFill/>
              </a:ln>
              <a:solidFill>
                <a:srgbClr val="1C1836"/>
              </a:solidFill>
              <a:effectLst/>
              <a:uLnTx/>
              <a:uFillTx/>
              <a:latin typeface="National" panose="020B0504030502020203" pitchFamily="34" charset="77"/>
              <a:ea typeface="+mj-ea"/>
              <a:cs typeface="National" panose="020B0504030502020203" pitchFamily="34" charset="77"/>
            </a:endParaRPr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3DD71048-A800-001F-90C2-1837FB102173}"/>
              </a:ext>
            </a:extLst>
          </p:cNvPr>
          <p:cNvSpPr txBox="1">
            <a:spLocks/>
          </p:cNvSpPr>
          <p:nvPr/>
        </p:nvSpPr>
        <p:spPr>
          <a:xfrm>
            <a:off x="4947036" y="9330278"/>
            <a:ext cx="6256322" cy="20814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rgbClr val="1BFBF9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ational" panose="020B0504030502020203" pitchFamily="34" charset="0"/>
                <a:cs typeface="National" panose="020B0504030502020203" pitchFamily="34" charset="0"/>
              </a:rPr>
              <a:t>Speaker: </a:t>
            </a:r>
            <a:r>
              <a:rPr lang="en-GB" sz="4000" b="0" dirty="0">
                <a:solidFill>
                  <a:schemeClr val="tx1"/>
                </a:solidFill>
                <a:latin typeface="National" panose="020B0504030502020203" pitchFamily="34" charset="0"/>
                <a:cs typeface="National" panose="020B0504030502020203" pitchFamily="34" charset="0"/>
              </a:rPr>
              <a:t>Caitlin, former mentee, current mentor and intern at LOOK UK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tional" panose="020B0504030502020203" pitchFamily="34" charset="0"/>
              <a:cs typeface="National" panose="020B0504030502020203" pitchFamily="34" charset="0"/>
            </a:endParaRP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454A8DF9-7918-6DE5-36BE-9090B2A35C94}"/>
              </a:ext>
            </a:extLst>
          </p:cNvPr>
          <p:cNvSpPr txBox="1">
            <a:spLocks/>
          </p:cNvSpPr>
          <p:nvPr/>
        </p:nvSpPr>
        <p:spPr>
          <a:xfrm>
            <a:off x="4947036" y="6280420"/>
            <a:ext cx="5356692" cy="20814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rgbClr val="1BFBF9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ational" panose="020B0504030502020203" pitchFamily="34" charset="0"/>
                <a:cs typeface="National" panose="020B0504030502020203" pitchFamily="34" charset="0"/>
              </a:rPr>
              <a:t>Speaker: </a:t>
            </a:r>
            <a:r>
              <a:rPr lang="en-GB" sz="4000" b="0" dirty="0">
                <a:solidFill>
                  <a:schemeClr val="tx1"/>
                </a:solidFill>
                <a:latin typeface="National" panose="020B0504030502020203" pitchFamily="34" charset="0"/>
                <a:cs typeface="National" panose="020B0504030502020203" pitchFamily="34" charset="0"/>
              </a:rPr>
              <a:t>Ruth Storey, Mentor Project Manager at LOOK UK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ational" panose="020B0504030502020203" pitchFamily="34" charset="0"/>
                <a:cs typeface="National" panose="020B0504030502020203" pitchFamily="34" charset="0"/>
              </a:rPr>
              <a:t>      </a:t>
            </a:r>
          </a:p>
        </p:txBody>
      </p:sp>
      <p:sp>
        <p:nvSpPr>
          <p:cNvPr id="22" name="Title 6">
            <a:extLst>
              <a:ext uri="{FF2B5EF4-FFF2-40B4-BE49-F238E27FC236}">
                <a16:creationId xmlns:a16="http://schemas.microsoft.com/office/drawing/2014/main" id="{076CD357-A26D-D6CD-5668-7AF02ACF60FF}"/>
              </a:ext>
            </a:extLst>
          </p:cNvPr>
          <p:cNvSpPr txBox="1">
            <a:spLocks/>
          </p:cNvSpPr>
          <p:nvPr/>
        </p:nvSpPr>
        <p:spPr>
          <a:xfrm>
            <a:off x="16650683" y="2837208"/>
            <a:ext cx="5356692" cy="20814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rgbClr val="1BFBF9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Speaker: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Mo</a:t>
            </a:r>
            <a:r>
              <a:rPr lang="en-GB" sz="4000" b="0" dirty="0">
                <a:solidFill>
                  <a:schemeClr val="tx1"/>
                </a:solidFill>
              </a:rPr>
              <a:t>, current mentor at LOOK UK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ational" panose="020B0504030502020203" pitchFamily="34" charset="77"/>
              <a:ea typeface="+mj-ea"/>
              <a:cs typeface="National" panose="020B050403050202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30827-9F3D-4011-F384-935A310DC04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61" b="16477"/>
          <a:stretch>
            <a:fillRect/>
          </a:stretch>
        </p:blipFill>
        <p:spPr>
          <a:xfrm>
            <a:off x="13017189" y="5896307"/>
            <a:ext cx="2849680" cy="2849680"/>
          </a:xfrm>
          <a:prstGeom prst="ellipse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6730173-3F7E-2254-1800-A454AF5AD1F7}"/>
              </a:ext>
            </a:extLst>
          </p:cNvPr>
          <p:cNvSpPr txBox="1">
            <a:spLocks/>
          </p:cNvSpPr>
          <p:nvPr/>
        </p:nvSpPr>
        <p:spPr>
          <a:xfrm>
            <a:off x="16650683" y="6389411"/>
            <a:ext cx="5356692" cy="20814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1" i="0" kern="1200" spc="-100" baseline="0">
                <a:solidFill>
                  <a:srgbClr val="1BFBF9"/>
                </a:solidFill>
                <a:latin typeface="National" panose="020B0504030502020203" pitchFamily="34" charset="77"/>
                <a:ea typeface="+mj-ea"/>
                <a:cs typeface="National" panose="020B050403050202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Speaker: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Jane Ring,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National" panose="020B0504030502020203" pitchFamily="34" charset="77"/>
                <a:ea typeface="+mj-ea"/>
                <a:cs typeface="National" panose="020B0504030502020203" pitchFamily="34" charset="77"/>
              </a:rPr>
              <a:t>Parent Support Officer at LOOK UK </a:t>
            </a:r>
          </a:p>
        </p:txBody>
      </p:sp>
    </p:spTree>
    <p:extLst>
      <p:ext uri="{BB962C8B-B14F-4D97-AF65-F5344CB8AC3E}">
        <p14:creationId xmlns:p14="http://schemas.microsoft.com/office/powerpoint/2010/main" val="3275921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3B4CD24-EAE0-291A-8419-2306E1EC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Fight for Sight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900A3-57CE-2C54-BF69-9DB7E504C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>
                <a:latin typeface="National" panose="020B0504030502020203" pitchFamily="34" charset="77"/>
                <a:cs typeface="National" panose="020B0504030502020203" pitchFamily="34" charset="77"/>
              </a:rPr>
              <a:t>We fund the </a:t>
            </a:r>
            <a:r>
              <a:rPr lang="en-GB" dirty="0">
                <a:latin typeface="National" panose="020B0504030502020203" pitchFamily="34" charset="77"/>
                <a:cs typeface="National" panose="020B0504030502020203" pitchFamily="34" charset="77"/>
              </a:rPr>
              <a:t>brilliant minds </a:t>
            </a:r>
            <a:r>
              <a:rPr lang="en-GB" b="0" dirty="0">
                <a:latin typeface="National" panose="020B0504030502020203" pitchFamily="34" charset="77"/>
                <a:cs typeface="National" panose="020B0504030502020203" pitchFamily="34" charset="77"/>
              </a:rPr>
              <a:t>and </a:t>
            </a:r>
            <a:r>
              <a:rPr lang="en-GB" dirty="0">
                <a:latin typeface="National" panose="020B0504030502020203" pitchFamily="34" charset="77"/>
                <a:cs typeface="National" panose="020B0504030502020203" pitchFamily="34" charset="77"/>
              </a:rPr>
              <a:t>bright ideas</a:t>
            </a:r>
            <a:r>
              <a:rPr lang="en-GB" b="0" dirty="0">
                <a:latin typeface="National" panose="020B0504030502020203" pitchFamily="34" charset="77"/>
                <a:cs typeface="National" panose="020B0504030502020203" pitchFamily="34" charset="77"/>
              </a:rPr>
              <a:t> that </a:t>
            </a:r>
            <a:r>
              <a:rPr lang="en-GB" dirty="0">
                <a:latin typeface="National" panose="020B0504030502020203" pitchFamily="34" charset="77"/>
                <a:cs typeface="National" panose="020B0504030502020203" pitchFamily="34" charset="77"/>
              </a:rPr>
              <a:t>put change in sight</a:t>
            </a:r>
            <a:r>
              <a:rPr lang="en-GB" b="0" dirty="0">
                <a:latin typeface="National" panose="020B0504030502020203" pitchFamily="34" charset="77"/>
                <a:cs typeface="National" panose="020B0504030502020203" pitchFamily="34" charset="77"/>
              </a:rPr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DB76F-BBFE-C1B0-240A-B4C9509A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Fight for Sight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E0842-5BF4-DFB8-C3B1-E5C5C1F8C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Picture 6" descr="A black and purple logo&#10;&#10;Description automatically generated">
            <a:extLst>
              <a:ext uri="{FF2B5EF4-FFF2-40B4-BE49-F238E27FC236}">
                <a16:creationId xmlns:a16="http://schemas.microsoft.com/office/drawing/2014/main" id="{30D78113-9A45-4639-8F9B-6E2C48843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296" y="5417800"/>
            <a:ext cx="7446670" cy="58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9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645D3A6-C4CC-6806-C8E7-928BDDAD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brand story, imagine…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923ACE-97FB-0AE2-3BD4-62D83F0B3A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0" dirty="0"/>
              <a:t>Imagine being told that you, or someone you love, is losing their sight. At that moment, two profound questions present: </a:t>
            </a:r>
          </a:p>
          <a:p>
            <a:r>
              <a:rPr lang="en-GB" sz="8000" dirty="0">
                <a:latin typeface="National" panose="020B0504030502020203" pitchFamily="34" charset="77"/>
                <a:cs typeface="National" panose="020B0504030502020203" pitchFamily="34" charset="77"/>
              </a:rPr>
              <a:t>Can this be stopped? How do I live my life?</a:t>
            </a:r>
          </a:p>
          <a:p>
            <a:endParaRPr lang="en-GB" sz="8000" dirty="0"/>
          </a:p>
          <a:p>
            <a:endParaRPr lang="en-GB" sz="8000" dirty="0"/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CEAF4-A7AF-00E1-E4E0-E3DB1BFB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[New name]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DC195-F8CD-5869-D5BE-10E01ED1A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68178-02AE-42FC-958D-6B8F13B6017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94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96B7-12DC-8F33-2E41-6F7F062B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Research strategy</a:t>
            </a:r>
          </a:p>
        </p:txBody>
      </p:sp>
      <p:pic>
        <p:nvPicPr>
          <p:cNvPr id="6" name="Picture Placeholder 5" descr="Two researchers smiling towards the camera. There is a microscope and test tubes in the foreground. ">
            <a:extLst>
              <a:ext uri="{FF2B5EF4-FFF2-40B4-BE49-F238E27FC236}">
                <a16:creationId xmlns:a16="http://schemas.microsoft.com/office/drawing/2014/main" id="{18F5E582-EBE0-F5B9-700F-84BC79B1E6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12" b="7812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B78C4-2518-C1E5-68CD-F2312CBEF2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6600" dirty="0"/>
              <a:t>Our researchers are working to better understand, diagnose, prevent and treat vision loss.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357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5" descr="People sitting around a table at Jamie's Farm.&#10;We funded visits to the Farm for young people who are blind and vision impaired. ">
            <a:extLst>
              <a:ext uri="{FF2B5EF4-FFF2-40B4-BE49-F238E27FC236}">
                <a16:creationId xmlns:a16="http://schemas.microsoft.com/office/drawing/2014/main" id="{C70EE436-C653-97B2-CD73-F826AC70BD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2" b="7842"/>
          <a:stretch>
            <a:fillRect/>
          </a:stretch>
        </p:blipFill>
        <p:spPr>
          <a:xfrm>
            <a:off x="-314" y="-35038"/>
            <a:ext cx="24384000" cy="137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1309E-4F2F-F0D5-08EE-7B5D13618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Social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2F132-62CC-3490-666F-8495EE8C3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6600" dirty="0"/>
              <a:t>The partnerships we build and initiatives we support are </a:t>
            </a:r>
            <a:r>
              <a:rPr lang="en-GB" sz="6600" dirty="0">
                <a:latin typeface="National" panose="020B0504030502020203" pitchFamily="34" charset="77"/>
                <a:cs typeface="National" panose="020B0504030502020203" pitchFamily="34" charset="77"/>
              </a:rPr>
              <a:t>changing lives </a:t>
            </a:r>
            <a:r>
              <a:rPr lang="en-GB" sz="6600" dirty="0"/>
              <a:t>for blind and vision impaired people.</a:t>
            </a:r>
          </a:p>
        </p:txBody>
      </p:sp>
    </p:spTree>
    <p:extLst>
      <p:ext uri="{BB962C8B-B14F-4D97-AF65-F5344CB8AC3E}">
        <p14:creationId xmlns:p14="http://schemas.microsoft.com/office/powerpoint/2010/main" val="529213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F3C47-CDFE-6110-2BF1-7446DDC04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9AC20-BEA3-7CAB-3DCB-206D15342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794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1C183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[New name]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B9076-60E7-D173-AB48-8A506C789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7946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68178-02AE-42FC-958D-6B8F13B60175}" type="slidenum">
              <a:rPr kumimoji="0" lang="en-GB" sz="2400" b="1" i="0" u="none" strike="noStrike" kern="1200" cap="none" spc="0" normalizeH="0" baseline="0" noProof="0" smtClean="0">
                <a:ln>
                  <a:noFill/>
                </a:ln>
                <a:solidFill>
                  <a:srgbClr val="1C183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7946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1C183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CD48A0EE-8E9F-AD6B-319D-43B30CE3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313" y="1046550"/>
            <a:ext cx="8943668" cy="782250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Panel Discussion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A0783B-34D3-ABF9-4ABA-EC344CA744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79159" y="2944144"/>
            <a:ext cx="4114974" cy="4114974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C461A1-FA01-015E-2FD9-65EAD4F442A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00" b="12500"/>
          <a:stretch/>
        </p:blipFill>
        <p:spPr>
          <a:xfrm>
            <a:off x="5781363" y="7729682"/>
            <a:ext cx="4114974" cy="4114974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9FEBE2-9A62-F716-4D25-3570AABF16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653" b="2653"/>
          <a:stretch/>
        </p:blipFill>
        <p:spPr>
          <a:xfrm>
            <a:off x="9896337" y="2944144"/>
            <a:ext cx="4114974" cy="4114974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FE30B-2E08-63EC-C61B-DDDC5FBF74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9638"/>
          <a:stretch>
            <a:fillRect/>
          </a:stretch>
        </p:blipFill>
        <p:spPr>
          <a:xfrm>
            <a:off x="18276849" y="2944144"/>
            <a:ext cx="4114974" cy="41149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908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FB14F-B299-9CA9-F1F7-4404D68D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B713-2DF4-A1E8-92F6-3400080E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99" y="935038"/>
            <a:ext cx="22511375" cy="1584962"/>
          </a:xfrm>
        </p:spPr>
        <p:txBody>
          <a:bodyPr anchor="t">
            <a:normAutofit/>
          </a:bodyPr>
          <a:lstStyle/>
          <a:p>
            <a:r>
              <a:rPr lang="en-GB" dirty="0"/>
              <a:t>Q &amp; A</a:t>
            </a:r>
          </a:p>
        </p:txBody>
      </p:sp>
      <p:pic>
        <p:nvPicPr>
          <p:cNvPr id="7" name="Content Placeholder 6" descr="A light up sign with lights in the shape of a question mark. &#10;">
            <a:extLst>
              <a:ext uri="{FF2B5EF4-FFF2-40B4-BE49-F238E27FC236}">
                <a16:creationId xmlns:a16="http://schemas.microsoft.com/office/drawing/2014/main" id="{671E4A78-739C-ABB6-1A64-BFB04BF89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194" r="-1" b="26224"/>
          <a:stretch/>
        </p:blipFill>
        <p:spPr>
          <a:xfrm>
            <a:off x="935999" y="3419475"/>
            <a:ext cx="22511375" cy="8460000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075E0-0F73-D5EB-6EAD-18F67DB4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5999" y="12960000"/>
            <a:ext cx="7166601" cy="288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GB" noProof="0"/>
              <a:t>© Fight for Sight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2E2A73-B123-BD04-070F-AAC9D69B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007375" y="12942000"/>
            <a:ext cx="1440000" cy="360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B868178-02AE-42FC-958D-6B8F13B60175}" type="slidenum">
              <a:rPr lang="en-GB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45099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udio Texture - Fight for Sight">
      <a:dk1>
        <a:srgbClr val="1C1836"/>
      </a:dk1>
      <a:lt1>
        <a:srgbClr val="FFFFFF"/>
      </a:lt1>
      <a:dk2>
        <a:srgbClr val="78A000"/>
      </a:dk2>
      <a:lt2>
        <a:srgbClr val="E6E6E6"/>
      </a:lt2>
      <a:accent1>
        <a:srgbClr val="1C1836"/>
      </a:accent1>
      <a:accent2>
        <a:srgbClr val="1BFBF9"/>
      </a:accent2>
      <a:accent3>
        <a:srgbClr val="BB98F8"/>
      </a:accent3>
      <a:accent4>
        <a:srgbClr val="D8FC7F"/>
      </a:accent4>
      <a:accent5>
        <a:srgbClr val="00829B"/>
      </a:accent5>
      <a:accent6>
        <a:srgbClr val="6638D1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900"/>
          </a:spcAft>
          <a:defRPr sz="4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randPresentation" id="{38C3C1A2-5AA5-BA46-BB4A-CBE0B12C1453}" vid="{DBAC7037-A358-FC44-87A7-73B4238B99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62039b2-93aa-46ca-b35f-2dd53347c879">HTS7S3XSCMMU-1775706756-1396677</_dlc_DocId>
    <_dlc_DocIdUrl xmlns="362039b2-93aa-46ca-b35f-2dd53347c879">
      <Url>https://fightforsight1.sharepoint.com/sites/23_Data/_layouts/15/DocIdRedir.aspx?ID=HTS7S3XSCMMU-1775706756-1396677</Url>
      <Description>HTS7S3XSCMMU-1775706756-1396677</Description>
    </_dlc_DocIdUrl>
    <SharedWithUsers xmlns="362039b2-93aa-46ca-b35f-2dd53347c879">
      <UserInfo>
        <DisplayName>Ranjeet Khare</DisplayName>
        <AccountId>60</AccountId>
        <AccountType/>
      </UserInfo>
      <UserInfo>
        <DisplayName>Rebecca Clarke</DisplayName>
        <AccountId>250</AccountId>
        <AccountType/>
      </UserInfo>
      <UserInfo>
        <DisplayName>Murat Ismail</DisplayName>
        <AccountId>206</AccountId>
        <AccountType/>
      </UserInfo>
    </SharedWithUsers>
    <TaxCatchAll xmlns="362039b2-93aa-46ca-b35f-2dd53347c879" xsi:nil="true"/>
    <lcf76f155ced4ddcb4097134ff3c332f xmlns="de441f90-774f-4199-b00c-9f51e30a5319">
      <Terms xmlns="http://schemas.microsoft.com/office/infopath/2007/PartnerControls"/>
    </lcf76f155ced4ddcb4097134ff3c332f>
    <date xmlns="de441f90-774f-4199-b00c-9f51e30a53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7CF05F56390D40BB1271C1D5ACBBA9" ma:contentTypeVersion="17" ma:contentTypeDescription="Create a new document." ma:contentTypeScope="" ma:versionID="d9ac5db47d4f30ce320211c39bb0e1b4">
  <xsd:schema xmlns:xsd="http://www.w3.org/2001/XMLSchema" xmlns:xs="http://www.w3.org/2001/XMLSchema" xmlns:p="http://schemas.microsoft.com/office/2006/metadata/properties" xmlns:ns2="362039b2-93aa-46ca-b35f-2dd53347c879" xmlns:ns3="de441f90-774f-4199-b00c-9f51e30a5319" targetNamespace="http://schemas.microsoft.com/office/2006/metadata/properties" ma:root="true" ma:fieldsID="399b21c2a3db13820d7bcc4b5e48692d" ns2:_="" ns3:_="">
    <xsd:import namespace="362039b2-93aa-46ca-b35f-2dd53347c879"/>
    <xsd:import namespace="de441f90-774f-4199-b00c-9f51e30a53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ObjectDetectorVersions" minOccurs="0"/>
                <xsd:element ref="ns3:MediaServiceSearchProperties" minOccurs="0"/>
                <xsd:element ref="ns3:date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2039b2-93aa-46ca-b35f-2dd53347c87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0af822f-0bc0-444b-8c6f-925d33a37340}" ma:internalName="TaxCatchAll" ma:showField="CatchAllData" ma:web="362039b2-93aa-46ca-b35f-2dd53347c8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441f90-774f-4199-b00c-9f51e30a53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0e8c926-2d63-453a-9af1-b8e4dbc410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6" nillable="true" ma:displayName="date" ma:format="DateTime" ma:internalName="date">
      <xsd:simpleType>
        <xsd:restriction base="dms:DateTim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02F42D5-0EBD-4704-B3C1-C8E250CCEA25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de441f90-774f-4199-b00c-9f51e30a5319"/>
    <ds:schemaRef ds:uri="http://schemas.openxmlformats.org/package/2006/metadata/core-properties"/>
    <ds:schemaRef ds:uri="362039b2-93aa-46ca-b35f-2dd53347c879"/>
  </ds:schemaRefs>
</ds:datastoreItem>
</file>

<file path=customXml/itemProps2.xml><?xml version="1.0" encoding="utf-8"?>
<ds:datastoreItem xmlns:ds="http://schemas.openxmlformats.org/officeDocument/2006/customXml" ds:itemID="{0D3F7540-B1A5-4EF9-B816-4566E61F28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2039b2-93aa-46ca-b35f-2dd53347c879"/>
    <ds:schemaRef ds:uri="de441f90-774f-4199-b00c-9f51e30a53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FC42A5-E098-4E59-AC6B-491C74DF14A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0366B9A-C410-4C8C-B0D4-B077E9702B9A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7084fa4-fb31-48fa-8f71-cf20b5f2824e}" enabled="0" method="" siteId="{77084fa4-fb31-48fa-8f71-cf20b5f282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5934</TotalTime>
  <Words>553</Words>
  <Application>Microsoft Office PowerPoint</Application>
  <PresentationFormat>Custom</PresentationFormat>
  <Paragraphs>74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National</vt:lpstr>
      <vt:lpstr>National 2</vt:lpstr>
      <vt:lpstr>National Medium</vt:lpstr>
      <vt:lpstr>Office Theme</vt:lpstr>
      <vt:lpstr>Fight For Sight</vt:lpstr>
      <vt:lpstr>A little bit of housekeeping</vt:lpstr>
      <vt:lpstr>Our panel</vt:lpstr>
      <vt:lpstr>About Fight for Sight</vt:lpstr>
      <vt:lpstr>Our brand story, imagine…</vt:lpstr>
      <vt:lpstr>Research strategy</vt:lpstr>
      <vt:lpstr>Social change</vt:lpstr>
      <vt:lpstr>Panel Discussion</vt:lpstr>
      <vt:lpstr>Q &amp; A</vt:lpstr>
      <vt:lpstr>Useful resources</vt:lpstr>
      <vt:lpstr>Fight for Sight Presents: Our next webinar</vt:lpstr>
      <vt:lpstr>Thank you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new brand</dc:title>
  <dc:creator>Sarah Kidner</dc:creator>
  <cp:lastModifiedBy>Madhumitha Arjunan</cp:lastModifiedBy>
  <cp:revision>66</cp:revision>
  <dcterms:created xsi:type="dcterms:W3CDTF">2024-05-28T14:26:43Z</dcterms:created>
  <dcterms:modified xsi:type="dcterms:W3CDTF">2026-02-25T10:35:55Z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0x010100977CF05F56390D40BB1271C1D5ACBBA9</vt:lpwstr>
  </property>
  <property fmtid="{D5CDD505-2E9C-101B-9397-08002B2CF9AE}" pid="3" name="MediaServiceImageTags">
    <vt:lpwstr/>
  </property>
  <property fmtid="{D5CDD505-2E9C-101B-9397-08002B2CF9AE}" pid="4" name="_dlc_DocIdItemGuid">
    <vt:lpwstr>8dfba104-d4c6-405d-b58e-8854fd46c9de</vt:lpwstr>
  </property>
</Properties>
</file>