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5"/>
  </p:notesMasterIdLst>
  <p:handoutMasterIdLst>
    <p:handoutMasterId r:id="rId16"/>
  </p:handoutMasterIdLst>
  <p:sldIdLst>
    <p:sldId id="268" r:id="rId6"/>
    <p:sldId id="394" r:id="rId7"/>
    <p:sldId id="256" r:id="rId8"/>
    <p:sldId id="388" r:id="rId9"/>
    <p:sldId id="400" r:id="rId10"/>
    <p:sldId id="274" r:id="rId11"/>
    <p:sldId id="398" r:id="rId12"/>
    <p:sldId id="401" r:id="rId13"/>
    <p:sldId id="393" r:id="rId14"/>
  </p:sldIdLst>
  <p:sldSz cx="24384000" cy="13716000"/>
  <p:notesSz cx="6858000" cy="9144000"/>
  <p:defaultTextStyle>
    <a:defPPr>
      <a:defRPr lang="en-US"/>
    </a:defPPr>
    <a:lvl1pPr marL="0" algn="l" defTabSz="1794601" rtl="0" eaLnBrk="1" latinLnBrk="0" hangingPunct="1">
      <a:defRPr sz="3533" kern="1200">
        <a:solidFill>
          <a:schemeClr val="tx1"/>
        </a:solidFill>
        <a:latin typeface="+mn-lt"/>
        <a:ea typeface="+mn-ea"/>
        <a:cs typeface="+mn-cs"/>
      </a:defRPr>
    </a:lvl1pPr>
    <a:lvl2pPr marL="897301" algn="l" defTabSz="1794601" rtl="0" eaLnBrk="1" latinLnBrk="0" hangingPunct="1">
      <a:defRPr sz="3533" kern="1200">
        <a:solidFill>
          <a:schemeClr val="tx1"/>
        </a:solidFill>
        <a:latin typeface="+mn-lt"/>
        <a:ea typeface="+mn-ea"/>
        <a:cs typeface="+mn-cs"/>
      </a:defRPr>
    </a:lvl2pPr>
    <a:lvl3pPr marL="1794601" algn="l" defTabSz="1794601" rtl="0" eaLnBrk="1" latinLnBrk="0" hangingPunct="1">
      <a:defRPr sz="3533" kern="1200">
        <a:solidFill>
          <a:schemeClr val="tx1"/>
        </a:solidFill>
        <a:latin typeface="+mn-lt"/>
        <a:ea typeface="+mn-ea"/>
        <a:cs typeface="+mn-cs"/>
      </a:defRPr>
    </a:lvl3pPr>
    <a:lvl4pPr marL="2691902" algn="l" defTabSz="1794601" rtl="0" eaLnBrk="1" latinLnBrk="0" hangingPunct="1">
      <a:defRPr sz="3533" kern="1200">
        <a:solidFill>
          <a:schemeClr val="tx1"/>
        </a:solidFill>
        <a:latin typeface="+mn-lt"/>
        <a:ea typeface="+mn-ea"/>
        <a:cs typeface="+mn-cs"/>
      </a:defRPr>
    </a:lvl4pPr>
    <a:lvl5pPr marL="3589203" algn="l" defTabSz="1794601" rtl="0" eaLnBrk="1" latinLnBrk="0" hangingPunct="1">
      <a:defRPr sz="3533" kern="1200">
        <a:solidFill>
          <a:schemeClr val="tx1"/>
        </a:solidFill>
        <a:latin typeface="+mn-lt"/>
        <a:ea typeface="+mn-ea"/>
        <a:cs typeface="+mn-cs"/>
      </a:defRPr>
    </a:lvl5pPr>
    <a:lvl6pPr marL="4486504" algn="l" defTabSz="1794601" rtl="0" eaLnBrk="1" latinLnBrk="0" hangingPunct="1">
      <a:defRPr sz="3533" kern="1200">
        <a:solidFill>
          <a:schemeClr val="tx1"/>
        </a:solidFill>
        <a:latin typeface="+mn-lt"/>
        <a:ea typeface="+mn-ea"/>
        <a:cs typeface="+mn-cs"/>
      </a:defRPr>
    </a:lvl6pPr>
    <a:lvl7pPr marL="5383804" algn="l" defTabSz="1794601" rtl="0" eaLnBrk="1" latinLnBrk="0" hangingPunct="1">
      <a:defRPr sz="3533" kern="1200">
        <a:solidFill>
          <a:schemeClr val="tx1"/>
        </a:solidFill>
        <a:latin typeface="+mn-lt"/>
        <a:ea typeface="+mn-ea"/>
        <a:cs typeface="+mn-cs"/>
      </a:defRPr>
    </a:lvl7pPr>
    <a:lvl8pPr marL="6281105" algn="l" defTabSz="1794601" rtl="0" eaLnBrk="1" latinLnBrk="0" hangingPunct="1">
      <a:defRPr sz="3533" kern="1200">
        <a:solidFill>
          <a:schemeClr val="tx1"/>
        </a:solidFill>
        <a:latin typeface="+mn-lt"/>
        <a:ea typeface="+mn-ea"/>
        <a:cs typeface="+mn-cs"/>
      </a:defRPr>
    </a:lvl8pPr>
    <a:lvl9pPr marL="7178406" algn="l" defTabSz="1794601" rtl="0" eaLnBrk="1" latinLnBrk="0" hangingPunct="1">
      <a:defRPr sz="353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FBF9"/>
    <a:srgbClr val="1C183C"/>
    <a:srgbClr val="D8FC78"/>
    <a:srgbClr val="663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5755" autoAdjust="0"/>
  </p:normalViewPr>
  <p:slideViewPr>
    <p:cSldViewPr showGuides="1">
      <p:cViewPr varScale="1">
        <p:scale>
          <a:sx n="42" d="100"/>
          <a:sy n="42" d="100"/>
        </p:scale>
        <p:origin x="658" y="62"/>
      </p:cViewPr>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8" d="100"/>
          <a:sy n="78" d="100"/>
        </p:scale>
        <p:origin x="2730"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296708-2605-8185-5688-2F84146A40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000" dirty="0"/>
          </a:p>
        </p:txBody>
      </p:sp>
      <p:sp>
        <p:nvSpPr>
          <p:cNvPr id="3" name="Date Placeholder 2">
            <a:extLst>
              <a:ext uri="{FF2B5EF4-FFF2-40B4-BE49-F238E27FC236}">
                <a16:creationId xmlns:a16="http://schemas.microsoft.com/office/drawing/2014/main" id="{6C25F2D1-E322-70F0-0737-A9B98BB2A6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117951-B430-41D7-BD24-9AA583A65B8C}" type="datetimeFigureOut">
              <a:rPr lang="en-GB" sz="1000" smtClean="0"/>
              <a:t>10/04/2025</a:t>
            </a:fld>
            <a:endParaRPr lang="en-GB" sz="1000" dirty="0"/>
          </a:p>
        </p:txBody>
      </p:sp>
      <p:sp>
        <p:nvSpPr>
          <p:cNvPr id="4" name="Footer Placeholder 3">
            <a:extLst>
              <a:ext uri="{FF2B5EF4-FFF2-40B4-BE49-F238E27FC236}">
                <a16:creationId xmlns:a16="http://schemas.microsoft.com/office/drawing/2014/main" id="{6B25B07C-9542-1050-1F1C-0FEB2A7CCB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000" dirty="0"/>
          </a:p>
        </p:txBody>
      </p:sp>
      <p:sp>
        <p:nvSpPr>
          <p:cNvPr id="5" name="Slide Number Placeholder 4">
            <a:extLst>
              <a:ext uri="{FF2B5EF4-FFF2-40B4-BE49-F238E27FC236}">
                <a16:creationId xmlns:a16="http://schemas.microsoft.com/office/drawing/2014/main" id="{3616D7BA-2F9B-0883-B944-8EF5F4427B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1D2C69-7CA3-4E46-8BD8-AC98F9A7C1E7}" type="slidenum">
              <a:rPr lang="en-GB" sz="1000" smtClean="0"/>
              <a:t>‹#›</a:t>
            </a:fld>
            <a:endParaRPr lang="en-GB" sz="1000" dirty="0"/>
          </a:p>
        </p:txBody>
      </p:sp>
    </p:spTree>
    <p:extLst>
      <p:ext uri="{BB962C8B-B14F-4D97-AF65-F5344CB8AC3E}">
        <p14:creationId xmlns:p14="http://schemas.microsoft.com/office/powerpoint/2010/main" val="3083954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B6A59C0-999E-4442-92CC-0B4A113B3987}" type="datetimeFigureOut">
              <a:rPr lang="en-GB" smtClean="0"/>
              <a:pPr/>
              <a:t>10/04/2025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B13C480F-11B2-4179-8A24-86278DA626C8}" type="slidenum">
              <a:rPr lang="en-GB" smtClean="0"/>
              <a:pPr/>
              <a:t>‹#›</a:t>
            </a:fld>
            <a:endParaRPr lang="en-GB" dirty="0"/>
          </a:p>
        </p:txBody>
      </p:sp>
    </p:spTree>
    <p:extLst>
      <p:ext uri="{BB962C8B-B14F-4D97-AF65-F5344CB8AC3E}">
        <p14:creationId xmlns:p14="http://schemas.microsoft.com/office/powerpoint/2010/main" val="599488258"/>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500"/>
      </a:spcAft>
      <a:defRPr sz="1000" kern="1200">
        <a:solidFill>
          <a:schemeClr val="tx1"/>
        </a:solidFill>
        <a:latin typeface="+mn-lt"/>
        <a:ea typeface="+mn-ea"/>
        <a:cs typeface="+mn-cs"/>
      </a:defRPr>
    </a:lvl1pPr>
    <a:lvl2pPr marL="18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3pPr>
    <a:lvl4pPr marL="54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spcAft>
        <a:spcPts val="5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C480F-11B2-4179-8A24-86278DA626C8}" type="slidenum">
              <a:rPr lang="en-GB" smtClean="0"/>
              <a:t>3</a:t>
            </a:fld>
            <a:endParaRPr lang="en-GB" dirty="0"/>
          </a:p>
        </p:txBody>
      </p:sp>
    </p:spTree>
    <p:extLst>
      <p:ext uri="{BB962C8B-B14F-4D97-AF65-F5344CB8AC3E}">
        <p14:creationId xmlns:p14="http://schemas.microsoft.com/office/powerpoint/2010/main" val="389782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Explain that we are a funder</a:t>
            </a:r>
          </a:p>
        </p:txBody>
      </p:sp>
      <p:sp>
        <p:nvSpPr>
          <p:cNvPr id="4" name="Slide Number Placeholder 3"/>
          <p:cNvSpPr>
            <a:spLocks noGrp="1"/>
          </p:cNvSpPr>
          <p:nvPr>
            <p:ph type="sldNum" sz="quarter" idx="5"/>
          </p:nvPr>
        </p:nvSpPr>
        <p:spPr/>
        <p:txBody>
          <a:bodyPr/>
          <a:lstStyle/>
          <a:p>
            <a:fld id="{B13C480F-11B2-4179-8A24-86278DA626C8}" type="slidenum">
              <a:rPr lang="en-GB" smtClean="0"/>
              <a:pPr/>
              <a:t>4</a:t>
            </a:fld>
            <a:endParaRPr lang="en-GB"/>
          </a:p>
        </p:txBody>
      </p:sp>
    </p:spTree>
    <p:extLst>
      <p:ext uri="{BB962C8B-B14F-4D97-AF65-F5344CB8AC3E}">
        <p14:creationId xmlns:p14="http://schemas.microsoft.com/office/powerpoint/2010/main" val="269048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D456E-6EE3-8090-F8BB-35C4E153B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60FEA-95F4-B0C0-B855-569A2926F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B1958-CDF6-382E-ECD0-731A4C8E47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585C33-3A23-A97A-813F-370954016A1C}"/>
              </a:ext>
            </a:extLst>
          </p:cNvPr>
          <p:cNvSpPr>
            <a:spLocks noGrp="1"/>
          </p:cNvSpPr>
          <p:nvPr>
            <p:ph type="sldNum" sz="quarter" idx="5"/>
          </p:nvPr>
        </p:nvSpPr>
        <p:spPr/>
        <p:txBody>
          <a:bodyPr/>
          <a:lstStyle/>
          <a:p>
            <a:fld id="{B13C480F-11B2-4179-8A24-86278DA626C8}" type="slidenum">
              <a:rPr lang="en-GB" smtClean="0"/>
              <a:pPr/>
              <a:t>5</a:t>
            </a:fld>
            <a:endParaRPr lang="en-GB"/>
          </a:p>
        </p:txBody>
      </p:sp>
    </p:spTree>
    <p:extLst>
      <p:ext uri="{BB962C8B-B14F-4D97-AF65-F5344CB8AC3E}">
        <p14:creationId xmlns:p14="http://schemas.microsoft.com/office/powerpoint/2010/main" val="157087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Table Placeholder 4">
            <a:extLst>
              <a:ext uri="{FF2B5EF4-FFF2-40B4-BE49-F238E27FC236}">
                <a16:creationId xmlns:a16="http://schemas.microsoft.com/office/drawing/2014/main" id="{E5E29856-4117-C69C-BA83-54B74C092407}"/>
              </a:ext>
            </a:extLst>
          </p:cNvPr>
          <p:cNvSpPr>
            <a:spLocks noGrp="1"/>
          </p:cNvSpPr>
          <p:nvPr>
            <p:ph type="tbl" sz="quarter" idx="13"/>
          </p:nvPr>
        </p:nvSpPr>
        <p:spPr>
          <a:xfrm>
            <a:off x="3492500" y="3419473"/>
            <a:ext cx="12282488" cy="8460000"/>
          </a:xfrm>
        </p:spPr>
        <p:txBody>
          <a:bodyPr/>
          <a:lstStyle>
            <a:lvl1pPr>
              <a:defRPr sz="6000" b="1"/>
            </a:lvl1pPr>
          </a:lstStyle>
          <a:p>
            <a:r>
              <a:rPr lang="en-US"/>
              <a:t>Click icon to add table</a:t>
            </a:r>
            <a:endParaRPr lang="en-US" dirty="0"/>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10/04/2025</a:t>
            </a:fld>
            <a:endParaRPr lang="en-GB" noProof="0" dirty="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dirty="0"/>
          </a:p>
        </p:txBody>
      </p:sp>
    </p:spTree>
    <p:extLst>
      <p:ext uri="{BB962C8B-B14F-4D97-AF65-F5344CB8AC3E}">
        <p14:creationId xmlns:p14="http://schemas.microsoft.com/office/powerpoint/2010/main" val="107180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US"/>
              <a:t>Click to edit Master title style</a:t>
            </a:r>
            <a:endParaRPr lang="en-GB" dirty="0"/>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US" noProof="0"/>
              <a:t>Click to edit Master text styles</a:t>
            </a:r>
          </a:p>
          <a:p>
            <a:pPr lvl="1"/>
            <a:r>
              <a:rPr lang="en-US" noProof="0"/>
              <a:t>Second level</a:t>
            </a:r>
          </a:p>
          <a:p>
            <a:pPr lvl="2"/>
            <a:r>
              <a:rPr lang="en-US"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10/04/2025</a:t>
            </a:fld>
            <a:endParaRPr lang="en-GB" dirty="0"/>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dirty="0"/>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8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US"/>
              <a:t>Click to edit Master title style</a:t>
            </a:r>
            <a:endParaRPr lang="en-GB" dirty="0"/>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US" noProof="0"/>
              <a:t>Click to edit Master text styles</a:t>
            </a:r>
          </a:p>
          <a:p>
            <a:pPr lvl="1"/>
            <a:r>
              <a:rPr lang="en-US" noProof="0"/>
              <a:t>Second level</a:t>
            </a:r>
          </a:p>
          <a:p>
            <a:pPr lvl="2"/>
            <a:r>
              <a:rPr lang="en-US"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10/04/2025</a:t>
            </a:fld>
            <a:endParaRPr lang="en-GB" dirty="0"/>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dirty="0"/>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05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Large Mess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F5D3BA0-9174-DD21-64F6-0EC2C3D2753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3300" y="0"/>
            <a:ext cx="13220700" cy="13716000"/>
          </a:xfrm>
          <a:prstGeom prst="rect">
            <a:avLst/>
          </a:prstGeom>
        </p:spPr>
      </p:pic>
      <p:sp>
        <p:nvSpPr>
          <p:cNvPr id="2" name="Title 1">
            <a:extLst>
              <a:ext uri="{FF2B5EF4-FFF2-40B4-BE49-F238E27FC236}">
                <a16:creationId xmlns:a16="http://schemas.microsoft.com/office/drawing/2014/main" id="{A089BBC7-9808-CCBE-074A-83E04E4A1FC2}"/>
              </a:ext>
            </a:extLst>
          </p:cNvPr>
          <p:cNvSpPr>
            <a:spLocks noGrp="1"/>
          </p:cNvSpPr>
          <p:nvPr>
            <p:ph type="title"/>
          </p:nvPr>
        </p:nvSpPr>
        <p:spPr>
          <a:xfrm>
            <a:off x="935999" y="-1618810"/>
            <a:ext cx="22511375" cy="1584962"/>
          </a:xfrm>
        </p:spPr>
        <p:txBody>
          <a:bodyPr/>
          <a:lstStyle/>
          <a:p>
            <a:r>
              <a:rPr lang="en-US"/>
              <a:t>Click to edit Master title style</a:t>
            </a:r>
            <a:endParaRPr lang="en-GB" dirty="0"/>
          </a:p>
        </p:txBody>
      </p:sp>
      <p:sp>
        <p:nvSpPr>
          <p:cNvPr id="3" name="Text Placeholder 2"/>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US" noProof="0"/>
              <a:t>Click to edit Master text styles</a:t>
            </a:r>
          </a:p>
          <a:p>
            <a:pPr lvl="1"/>
            <a:r>
              <a:rPr lang="en-US" noProof="0"/>
              <a:t>Second level</a:t>
            </a:r>
          </a:p>
          <a:p>
            <a:pPr lvl="2"/>
            <a:r>
              <a:rPr lang="en-US" noProof="0"/>
              <a:t>Third level</a:t>
            </a:r>
          </a:p>
        </p:txBody>
      </p:sp>
      <p:sp>
        <p:nvSpPr>
          <p:cNvPr id="6" name="Date Placeholder 5">
            <a:extLst>
              <a:ext uri="{FF2B5EF4-FFF2-40B4-BE49-F238E27FC236}">
                <a16:creationId xmlns:a16="http://schemas.microsoft.com/office/drawing/2014/main" id="{0CD5AFE0-029D-9876-5C3F-FD3A6F64FDCD}"/>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DA70923C-1439-472D-A21A-E5EFA0B7ABEA}" type="datetime1">
              <a:rPr lang="en-GB" smtClean="0"/>
              <a:pPr/>
              <a:t>10/04/2025</a:t>
            </a:fld>
            <a:endParaRPr lang="en-GB" dirty="0"/>
          </a:p>
        </p:txBody>
      </p:sp>
      <p:sp>
        <p:nvSpPr>
          <p:cNvPr id="7" name="Footer Placeholder 6">
            <a:extLst>
              <a:ext uri="{FF2B5EF4-FFF2-40B4-BE49-F238E27FC236}">
                <a16:creationId xmlns:a16="http://schemas.microsoft.com/office/drawing/2014/main" id="{F3E00E79-5CC8-A424-43C8-75877F6DFD0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 [New name] 2024</a:t>
            </a:r>
          </a:p>
        </p:txBody>
      </p:sp>
      <p:sp>
        <p:nvSpPr>
          <p:cNvPr id="9" name="Slide Number Placeholder 8">
            <a:extLst>
              <a:ext uri="{FF2B5EF4-FFF2-40B4-BE49-F238E27FC236}">
                <a16:creationId xmlns:a16="http://schemas.microsoft.com/office/drawing/2014/main" id="{E10D1211-A46B-54D9-9C4E-B96039C3D30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dirty="0"/>
          </a:p>
        </p:txBody>
      </p:sp>
      <p:cxnSp>
        <p:nvCxnSpPr>
          <p:cNvPr id="10" name="Straight Connector 9">
            <a:extLst>
              <a:ext uri="{FF2B5EF4-FFF2-40B4-BE49-F238E27FC236}">
                <a16:creationId xmlns:a16="http://schemas.microsoft.com/office/drawing/2014/main" id="{253B3E83-EE5E-4ECE-E7B2-8CFF53021B25}"/>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65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Quote">
    <p:bg>
      <p:bgPr>
        <a:solidFill>
          <a:schemeClr val="accent2"/>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accent2"/>
                </a:solidFill>
              </a:defRPr>
            </a:lvl2pPr>
            <a:lvl3pPr marL="0" indent="0" algn="ctr">
              <a:buNone/>
              <a:defRPr sz="4000">
                <a:solidFill>
                  <a:schemeClr val="accent2"/>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485612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rge Quote">
    <p:bg>
      <p:bgPr>
        <a:solidFill>
          <a:srgbClr val="6638D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bg1"/>
                </a:solidFill>
              </a:defRPr>
            </a:lvl2pPr>
            <a:lvl3pPr marL="0" indent="0" algn="ctr">
              <a:buNone/>
              <a:defRPr sz="4000">
                <a:solidFill>
                  <a:schemeClr val="bg1"/>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63935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rge Quote">
    <p:bg>
      <p:bgPr>
        <a:solidFill>
          <a:srgbClr val="D8FC78"/>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BE32F9E5-BB6B-1432-7CA3-7C124DCA4511}"/>
              </a:ext>
            </a:extLst>
          </p:cNvPr>
          <p:cNvSpPr/>
          <p:nvPr userDrawn="1"/>
        </p:nvSpPr>
        <p:spPr>
          <a:xfrm>
            <a:off x="3507000" y="-54768"/>
            <a:ext cx="17370000" cy="13788246"/>
          </a:xfrm>
          <a:custGeom>
            <a:avLst/>
            <a:gdLst>
              <a:gd name="connsiteX0" fmla="*/ 3262526 w 17370000"/>
              <a:gd name="connsiteY0" fmla="*/ 0 h 13788246"/>
              <a:gd name="connsiteX1" fmla="*/ 14107474 w 17370000"/>
              <a:gd name="connsiteY1" fmla="*/ 0 h 13788246"/>
              <a:gd name="connsiteX2" fmla="*/ 14209466 w 17370000"/>
              <a:gd name="connsiteY2" fmla="*/ 80150 h 13788246"/>
              <a:gd name="connsiteX3" fmla="*/ 17370000 w 17370000"/>
              <a:gd name="connsiteY3" fmla="*/ 6781918 h 13788246"/>
              <a:gd name="connsiteX4" fmla="*/ 13881374 w 17370000"/>
              <a:gd name="connsiteY4" fmla="*/ 13741516 h 13788246"/>
              <a:gd name="connsiteX5" fmla="*/ 13815660 w 17370000"/>
              <a:gd name="connsiteY5" fmla="*/ 13788246 h 13788246"/>
              <a:gd name="connsiteX6" fmla="*/ 3554340 w 17370000"/>
              <a:gd name="connsiteY6" fmla="*/ 13788246 h 13788246"/>
              <a:gd name="connsiteX7" fmla="*/ 3488626 w 17370000"/>
              <a:gd name="connsiteY7" fmla="*/ 13741516 h 13788246"/>
              <a:gd name="connsiteX8" fmla="*/ 0 w 17370000"/>
              <a:gd name="connsiteY8" fmla="*/ 6781918 h 13788246"/>
              <a:gd name="connsiteX9" fmla="*/ 3160534 w 17370000"/>
              <a:gd name="connsiteY9" fmla="*/ 80150 h 13788246"/>
              <a:gd name="connsiteX10" fmla="*/ 3262526 w 17370000"/>
              <a:gd name="connsiteY10" fmla="*/ 0 h 1378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0000" h="13788246">
                <a:moveTo>
                  <a:pt x="3262526" y="0"/>
                </a:moveTo>
                <a:lnTo>
                  <a:pt x="14107474" y="0"/>
                </a:lnTo>
                <a:lnTo>
                  <a:pt x="14209466" y="80150"/>
                </a:lnTo>
                <a:cubicBezTo>
                  <a:pt x="16139684" y="1673107"/>
                  <a:pt x="17370000" y="4083835"/>
                  <a:pt x="17370000" y="6781918"/>
                </a:cubicBezTo>
                <a:cubicBezTo>
                  <a:pt x="17370000" y="9629895"/>
                  <a:pt x="15999184" y="12157701"/>
                  <a:pt x="13881374" y="13741516"/>
                </a:cubicBezTo>
                <a:lnTo>
                  <a:pt x="13815660" y="13788246"/>
                </a:lnTo>
                <a:lnTo>
                  <a:pt x="3554340" y="13788246"/>
                </a:lnTo>
                <a:lnTo>
                  <a:pt x="3488626" y="13741516"/>
                </a:lnTo>
                <a:cubicBezTo>
                  <a:pt x="1370816" y="12157701"/>
                  <a:pt x="0" y="9629895"/>
                  <a:pt x="0" y="6781918"/>
                </a:cubicBezTo>
                <a:cubicBezTo>
                  <a:pt x="0" y="4083835"/>
                  <a:pt x="1230317" y="1673107"/>
                  <a:pt x="3160534" y="80150"/>
                </a:cubicBezTo>
                <a:lnTo>
                  <a:pt x="32625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itle 3">
            <a:extLst>
              <a:ext uri="{FF2B5EF4-FFF2-40B4-BE49-F238E27FC236}">
                <a16:creationId xmlns:a16="http://schemas.microsoft.com/office/drawing/2014/main" id="{72E6BFD1-34D6-F996-673C-49CF256BA184}"/>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71311" y="1713600"/>
            <a:ext cx="2046214" cy="1372616"/>
          </a:xfrm>
          <a:prstGeom prst="rect">
            <a:avLst/>
          </a:prstGeom>
        </p:spPr>
      </p:pic>
      <p:sp>
        <p:nvSpPr>
          <p:cNvPr id="3" name="Text Placeholder 2"/>
          <p:cNvSpPr>
            <a:spLocks noGrp="1"/>
          </p:cNvSpPr>
          <p:nvPr>
            <p:ph type="body" idx="1"/>
          </p:nvPr>
        </p:nvSpPr>
        <p:spPr>
          <a:xfrm>
            <a:off x="6049962" y="3239999"/>
            <a:ext cx="12282487" cy="8639263"/>
          </a:xfrm>
        </p:spPr>
        <p:txBody>
          <a:bodyPr anchor="t" anchorCtr="0"/>
          <a:lstStyle>
            <a:lvl1pPr marL="0" indent="0" algn="ctr">
              <a:lnSpc>
                <a:spcPct val="110000"/>
              </a:lnSpc>
              <a:spcAft>
                <a:spcPts val="4000"/>
              </a:spcAft>
              <a:buNone/>
              <a:defRPr sz="6000" b="1" spc="-60" baseline="0">
                <a:solidFill>
                  <a:schemeClr val="bg1"/>
                </a:solidFill>
              </a:defRPr>
            </a:lvl1pPr>
            <a:lvl2pPr marL="0" indent="0" algn="ctr">
              <a:spcAft>
                <a:spcPts val="0"/>
              </a:spcAft>
              <a:buNone/>
              <a:defRPr sz="4000" b="1">
                <a:solidFill>
                  <a:schemeClr val="bg1"/>
                </a:solidFill>
              </a:defRPr>
            </a:lvl2pPr>
            <a:lvl3pPr marL="0" indent="0" algn="ctr">
              <a:buNone/>
              <a:defRPr sz="4000">
                <a:solidFill>
                  <a:schemeClr val="bg1"/>
                </a:solidFill>
              </a:defRPr>
            </a:lvl3pPr>
            <a:lvl4pPr marL="540000" indent="-540000">
              <a:buFont typeface="Arial" panose="020B0604020202020204" pitchFamily="34" charset="0"/>
              <a:buChar char="•"/>
              <a:defRPr sz="4000">
                <a:solidFill>
                  <a:schemeClr val="bg1"/>
                </a:solidFill>
              </a:defRPr>
            </a:lvl4pPr>
            <a:lvl5pPr marL="1080000" indent="-540000">
              <a:buFont typeface="Arial" panose="020B0604020202020204" pitchFamily="34" charset="0"/>
              <a:buChar char="•"/>
              <a:defRPr sz="4000">
                <a:solidFill>
                  <a:schemeClr val="bg1"/>
                </a:solidFill>
              </a:defRPr>
            </a:lvl5pPr>
            <a:lvl6pPr marL="1620000" indent="-540000">
              <a:buFont typeface="Arial" panose="020B0604020202020204" pitchFamily="34" charset="0"/>
              <a:buChar char="•"/>
              <a:defRPr sz="4000">
                <a:solidFill>
                  <a:schemeClr val="bg1"/>
                </a:solidFill>
              </a:defRPr>
            </a:lvl6pPr>
            <a:lvl7pPr marL="2160000" indent="-540000">
              <a:buFont typeface="Arial" panose="020B0604020202020204" pitchFamily="34" charset="0"/>
              <a:buChar char="•"/>
              <a:defRPr sz="4000">
                <a:solidFill>
                  <a:schemeClr val="bg1"/>
                </a:solidFill>
              </a:defRPr>
            </a:lvl7pPr>
            <a:lvl8pPr marL="2700000" indent="-540000">
              <a:buFont typeface="Arial" panose="020B0604020202020204" pitchFamily="34" charset="0"/>
              <a:buChar char="•"/>
              <a:defRPr sz="4000">
                <a:solidFill>
                  <a:schemeClr val="bg1"/>
                </a:solidFill>
              </a:defRPr>
            </a:lvl8pPr>
            <a:lvl9pPr marL="3240000" indent="-540000">
              <a:buFont typeface="Arial" panose="020B0604020202020204" pitchFamily="34" charset="0"/>
              <a:buChar char="•"/>
              <a:defRPr sz="4000">
                <a:solidFill>
                  <a:schemeClr val="bg1"/>
                </a:solidFill>
              </a:defRPr>
            </a:lvl9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411800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D1E8-A883-FB7D-45F5-43383F9960D3}"/>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sp>
        <p:nvSpPr>
          <p:cNvPr id="3" name="Text Placeholder 2"/>
          <p:cNvSpPr>
            <a:spLocks noGrp="1"/>
          </p:cNvSpPr>
          <p:nvPr>
            <p:ph type="body" idx="1"/>
          </p:nvPr>
        </p:nvSpPr>
        <p:spPr>
          <a:xfrm>
            <a:off x="13722350" y="4931999"/>
            <a:ext cx="9725025" cy="6947263"/>
          </a:xfrm>
        </p:spPr>
        <p:txBody>
          <a:bodyPr anchor="t" anchorCtr="0"/>
          <a:lstStyle>
            <a:lvl1pPr marL="0" indent="0" algn="l">
              <a:lnSpc>
                <a:spcPct val="110000"/>
              </a:lnSpc>
              <a:spcAft>
                <a:spcPts val="4000"/>
              </a:spcAft>
              <a:buNone/>
              <a:defRPr sz="6000" b="1" spc="-60" baseline="0">
                <a:solidFill>
                  <a:schemeClr val="tx1"/>
                </a:solidFill>
              </a:defRPr>
            </a:lvl1pPr>
            <a:lvl2pPr marL="0" indent="0" algn="l">
              <a:spcAft>
                <a:spcPts val="0"/>
              </a:spcAft>
              <a:buNone/>
              <a:defRPr sz="4000" b="1">
                <a:solidFill>
                  <a:schemeClr val="tx1"/>
                </a:solidFill>
              </a:defRPr>
            </a:lvl2pPr>
            <a:lvl3pPr marL="0" indent="0" algn="l">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US" noProof="0"/>
              <a:t>Click to edit Master text styles</a:t>
            </a:r>
          </a:p>
          <a:p>
            <a:pPr lvl="1"/>
            <a:r>
              <a:rPr lang="en-US" noProof="0"/>
              <a:t>Second level</a:t>
            </a:r>
          </a:p>
          <a:p>
            <a:pPr lvl="2"/>
            <a:r>
              <a:rPr lang="en-US" noProof="0"/>
              <a:t>Third level</a:t>
            </a:r>
          </a:p>
        </p:txBody>
      </p:sp>
      <p:pic>
        <p:nvPicPr>
          <p:cNvPr id="12" name="Graphic 11">
            <a:extLst>
              <a:ext uri="{FF2B5EF4-FFF2-40B4-BE49-F238E27FC236}">
                <a16:creationId xmlns:a16="http://schemas.microsoft.com/office/drawing/2014/main" id="{B5B89F0E-E15A-BE9E-8654-3134D43303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1" r="41"/>
          <a:stretch/>
        </p:blipFill>
        <p:spPr>
          <a:xfrm>
            <a:off x="13722350" y="3419475"/>
            <a:ext cx="2044520" cy="1372616"/>
          </a:xfrm>
          <a:prstGeom prst="rect">
            <a:avLst/>
          </a:prstGeom>
        </p:spPr>
      </p:pic>
      <p:sp>
        <p:nvSpPr>
          <p:cNvPr id="10" name="Picture Placeholder 9">
            <a:extLst>
              <a:ext uri="{FF2B5EF4-FFF2-40B4-BE49-F238E27FC236}">
                <a16:creationId xmlns:a16="http://schemas.microsoft.com/office/drawing/2014/main" id="{4A4B2EFE-40A4-4F38-F951-1E8227803D2C}"/>
              </a:ext>
            </a:extLst>
          </p:cNvPr>
          <p:cNvSpPr>
            <a:spLocks noGrp="1"/>
          </p:cNvSpPr>
          <p:nvPr>
            <p:ph type="pic" sz="quarter" idx="10"/>
          </p:nvPr>
        </p:nvSpPr>
        <p:spPr>
          <a:xfrm>
            <a:off x="0" y="0"/>
            <a:ext cx="9637890" cy="13716000"/>
          </a:xfrm>
          <a:custGeom>
            <a:avLst/>
            <a:gdLst>
              <a:gd name="connsiteX0" fmla="*/ 0 w 9637890"/>
              <a:gd name="connsiteY0" fmla="*/ 0 h 13716000"/>
              <a:gd name="connsiteX1" fmla="*/ 6635750 w 9637890"/>
              <a:gd name="connsiteY1" fmla="*/ 0 h 13716000"/>
              <a:gd name="connsiteX2" fmla="*/ 9637890 w 9637890"/>
              <a:gd name="connsiteY2" fmla="*/ 6858000 h 13716000"/>
              <a:gd name="connsiteX3" fmla="*/ 6635750 w 9637890"/>
              <a:gd name="connsiteY3" fmla="*/ 13716000 h 13716000"/>
              <a:gd name="connsiteX4" fmla="*/ 0 w 963789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7890" h="13716000">
                <a:moveTo>
                  <a:pt x="0" y="0"/>
                </a:moveTo>
                <a:lnTo>
                  <a:pt x="6635750" y="0"/>
                </a:lnTo>
                <a:cubicBezTo>
                  <a:pt x="8481784" y="1705381"/>
                  <a:pt x="9637890" y="4146639"/>
                  <a:pt x="9637890" y="6858000"/>
                </a:cubicBezTo>
                <a:cubicBezTo>
                  <a:pt x="9637890" y="9569361"/>
                  <a:pt x="8481784" y="12010619"/>
                  <a:pt x="6635750" y="13716000"/>
                </a:cubicBezTo>
                <a:lnTo>
                  <a:pt x="0" y="13716000"/>
                </a:lnTo>
                <a:close/>
              </a:path>
            </a:pathLst>
          </a:custGeom>
          <a:solidFill>
            <a:schemeClr val="bg1"/>
          </a:solidFill>
        </p:spPr>
        <p:txBody>
          <a:bodyPr wrap="square">
            <a:noAutofit/>
          </a:bodyPr>
          <a:lstStyle>
            <a:lvl1pPr>
              <a:defRPr>
                <a:solidFill>
                  <a:schemeClr val="tx1"/>
                </a:solidFill>
              </a:defRPr>
            </a:lvl1pPr>
          </a:lstStyle>
          <a:p>
            <a:r>
              <a:rPr lang="en-US"/>
              <a:t>Click icon to add picture</a:t>
            </a:r>
            <a:endParaRPr lang="en-US" dirty="0"/>
          </a:p>
        </p:txBody>
      </p:sp>
      <p:sp>
        <p:nvSpPr>
          <p:cNvPr id="15" name="Slide Number Placeholder 14">
            <a:extLst>
              <a:ext uri="{FF2B5EF4-FFF2-40B4-BE49-F238E27FC236}">
                <a16:creationId xmlns:a16="http://schemas.microsoft.com/office/drawing/2014/main" id="{5989FA07-5012-1907-2314-2193A7A7D43C}"/>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a:solidFill>
                  <a:schemeClr val="tx1"/>
                </a:solidFill>
              </a:defRPr>
            </a:lvl1pPr>
          </a:lstStyle>
          <a:p>
            <a:fld id="{0B868178-02AE-42FC-958D-6B8F13B60175}" type="slidenum">
              <a:rPr lang="en-GB" smtClean="0"/>
              <a:pPr/>
              <a:t>‹#›</a:t>
            </a:fld>
            <a:endParaRPr lang="en-GB" dirty="0"/>
          </a:p>
        </p:txBody>
      </p:sp>
    </p:spTree>
    <p:extLst>
      <p:ext uri="{BB962C8B-B14F-4D97-AF65-F5344CB8AC3E}">
        <p14:creationId xmlns:p14="http://schemas.microsoft.com/office/powerpoint/2010/main" val="3918796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Siz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18F6-B1FF-41CD-B5E7-D735F818E865}"/>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sp>
        <p:nvSpPr>
          <p:cNvPr id="6" name="Picture Placeholder 5">
            <a:extLst>
              <a:ext uri="{FF2B5EF4-FFF2-40B4-BE49-F238E27FC236}">
                <a16:creationId xmlns:a16="http://schemas.microsoft.com/office/drawing/2014/main" id="{CCBBF57C-C40A-5D3F-FA54-4265C47BABD8}"/>
              </a:ext>
            </a:extLst>
          </p:cNvPr>
          <p:cNvSpPr>
            <a:spLocks noGrp="1"/>
          </p:cNvSpPr>
          <p:nvPr>
            <p:ph type="pic" sz="quarter" idx="13"/>
          </p:nvPr>
        </p:nvSpPr>
        <p:spPr>
          <a:xfrm>
            <a:off x="0" y="0"/>
            <a:ext cx="24384000" cy="13716000"/>
          </a:xfrm>
        </p:spPr>
        <p:txBody>
          <a:bodyPr/>
          <a:lstStyle>
            <a:lvl1pPr algn="ctr">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BA10BF9-368D-F06C-7FF1-7DECA0C80665}"/>
              </a:ext>
            </a:extLst>
          </p:cNvPr>
          <p:cNvSpPr>
            <a:spLocks noGrp="1"/>
          </p:cNvSpPr>
          <p:nvPr>
            <p:ph type="body" sz="quarter" idx="14"/>
          </p:nvPr>
        </p:nvSpPr>
        <p:spPr>
          <a:xfrm>
            <a:off x="0" y="0"/>
            <a:ext cx="10660952" cy="13716000"/>
          </a:xfrm>
          <a:custGeom>
            <a:avLst/>
            <a:gdLst>
              <a:gd name="connsiteX0" fmla="*/ 0 w 10660952"/>
              <a:gd name="connsiteY0" fmla="*/ 0 h 13716000"/>
              <a:gd name="connsiteX1" fmla="*/ 7305485 w 10660952"/>
              <a:gd name="connsiteY1" fmla="*/ 0 h 13716000"/>
              <a:gd name="connsiteX2" fmla="*/ 10660952 w 10660952"/>
              <a:gd name="connsiteY2" fmla="*/ 6858000 h 13716000"/>
              <a:gd name="connsiteX3" fmla="*/ 7305485 w 10660952"/>
              <a:gd name="connsiteY3" fmla="*/ 13716000 h 13716000"/>
              <a:gd name="connsiteX4" fmla="*/ 0 w 10660952"/>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0952" h="13716000">
                <a:moveTo>
                  <a:pt x="0" y="0"/>
                </a:moveTo>
                <a:lnTo>
                  <a:pt x="7305485" y="0"/>
                </a:lnTo>
                <a:cubicBezTo>
                  <a:pt x="9347365" y="1589202"/>
                  <a:pt x="10660952" y="4070147"/>
                  <a:pt x="10660952" y="6858000"/>
                </a:cubicBezTo>
                <a:cubicBezTo>
                  <a:pt x="10660952" y="9645853"/>
                  <a:pt x="9347365" y="12126799"/>
                  <a:pt x="7305485" y="13716000"/>
                </a:cubicBezTo>
                <a:lnTo>
                  <a:pt x="0" y="13716000"/>
                </a:lnTo>
                <a:close/>
              </a:path>
            </a:pathLst>
          </a:custGeom>
          <a:solidFill>
            <a:schemeClr val="tx1">
              <a:alpha val="90000"/>
            </a:schemeClr>
          </a:solidFill>
        </p:spPr>
        <p:txBody>
          <a:bodyPr wrap="square" lIns="936000" tIns="3312000" rIns="2520000" bIns="936000">
            <a:noAutofit/>
          </a:bodyPr>
          <a:lstStyle>
            <a:lvl1pPr>
              <a:defRPr sz="4000" b="1">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8485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Full Siz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18F6-B1FF-41CD-B5E7-D735F818E865}"/>
              </a:ext>
            </a:extLst>
          </p:cNvPr>
          <p:cNvSpPr>
            <a:spLocks noGrp="1"/>
          </p:cNvSpPr>
          <p:nvPr>
            <p:ph type="title"/>
          </p:nvPr>
        </p:nvSpPr>
        <p:spPr>
          <a:xfrm>
            <a:off x="935999" y="-1620000"/>
            <a:ext cx="22511375" cy="1584962"/>
          </a:xfrm>
        </p:spPr>
        <p:txBody>
          <a:bodyPr/>
          <a:lstStyle/>
          <a:p>
            <a:r>
              <a:rPr lang="en-US"/>
              <a:t>Click to edit Master title style</a:t>
            </a:r>
            <a:endParaRPr lang="en-GB" dirty="0"/>
          </a:p>
        </p:txBody>
      </p:sp>
      <p:sp>
        <p:nvSpPr>
          <p:cNvPr id="3" name="Freeform 2">
            <a:extLst>
              <a:ext uri="{FF2B5EF4-FFF2-40B4-BE49-F238E27FC236}">
                <a16:creationId xmlns:a16="http://schemas.microsoft.com/office/drawing/2014/main" id="{0338BCC7-3B6E-742C-A4D0-315ADA73D0CB}"/>
              </a:ext>
              <a:ext uri="{C183D7F6-B498-43B3-948B-1728B52AA6E4}">
                <adec:decorative xmlns:adec="http://schemas.microsoft.com/office/drawing/2017/decorative" val="1"/>
              </a:ext>
            </a:extLst>
          </p:cNvPr>
          <p:cNvSpPr/>
          <p:nvPr userDrawn="1"/>
        </p:nvSpPr>
        <p:spPr>
          <a:xfrm>
            <a:off x="0" y="-17928"/>
            <a:ext cx="11147847" cy="13733928"/>
          </a:xfrm>
          <a:custGeom>
            <a:avLst/>
            <a:gdLst>
              <a:gd name="connsiteX0" fmla="*/ 0 w 5396753"/>
              <a:gd name="connsiteY0" fmla="*/ 0 h 6875927"/>
              <a:gd name="connsiteX1" fmla="*/ 3600376 w 5396753"/>
              <a:gd name="connsiteY1" fmla="*/ 0 h 6875927"/>
              <a:gd name="connsiteX2" fmla="*/ 3736722 w 5396753"/>
              <a:gd name="connsiteY2" fmla="*/ 93081 h 6875927"/>
              <a:gd name="connsiteX3" fmla="*/ 5396753 w 5396753"/>
              <a:gd name="connsiteY3" fmla="*/ 3417792 h 6875927"/>
              <a:gd name="connsiteX4" fmla="*/ 3583957 w 5396753"/>
              <a:gd name="connsiteY4" fmla="*/ 6846793 h 6875927"/>
              <a:gd name="connsiteX5" fmla="*/ 3536375 w 5396753"/>
              <a:gd name="connsiteY5" fmla="*/ 6875927 h 6875927"/>
              <a:gd name="connsiteX6" fmla="*/ 0 w 5396753"/>
              <a:gd name="connsiteY6" fmla="*/ 6875927 h 6875927"/>
              <a:gd name="connsiteX7" fmla="*/ 0 w 5396753"/>
              <a:gd name="connsiteY7" fmla="*/ 0 h 687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753" h="6875927">
                <a:moveTo>
                  <a:pt x="0" y="0"/>
                </a:moveTo>
                <a:lnTo>
                  <a:pt x="3600376" y="0"/>
                </a:lnTo>
                <a:lnTo>
                  <a:pt x="3736722" y="93081"/>
                </a:lnTo>
                <a:cubicBezTo>
                  <a:pt x="4738266" y="813611"/>
                  <a:pt x="5396753" y="2033813"/>
                  <a:pt x="5396753" y="3417792"/>
                </a:cubicBezTo>
                <a:cubicBezTo>
                  <a:pt x="5396753" y="4870970"/>
                  <a:pt x="4670771" y="6143584"/>
                  <a:pt x="3583957" y="6846793"/>
                </a:cubicBezTo>
                <a:lnTo>
                  <a:pt x="3536375" y="6875927"/>
                </a:lnTo>
                <a:lnTo>
                  <a:pt x="0" y="6875927"/>
                </a:lnTo>
                <a:lnTo>
                  <a:pt x="0" y="0"/>
                </a:lnTo>
                <a:close/>
              </a:path>
            </a:pathLst>
          </a:cu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 name="Text Placeholder 2">
            <a:extLst>
              <a:ext uri="{FF2B5EF4-FFF2-40B4-BE49-F238E27FC236}">
                <a16:creationId xmlns:a16="http://schemas.microsoft.com/office/drawing/2014/main" id="{FC63594C-D0F7-2442-8594-31D89F9ADCDF}"/>
              </a:ext>
            </a:extLst>
          </p:cNvPr>
          <p:cNvSpPr>
            <a:spLocks noGrp="1"/>
          </p:cNvSpPr>
          <p:nvPr>
            <p:ph type="body" idx="1"/>
          </p:nvPr>
        </p:nvSpPr>
        <p:spPr>
          <a:xfrm>
            <a:off x="936000" y="3132000"/>
            <a:ext cx="17400404" cy="8693671"/>
          </a:xfrm>
        </p:spPr>
        <p:txBody>
          <a:bodyPr anchor="t" anchorCtr="0"/>
          <a:lstStyle>
            <a:lvl1pPr marL="0" indent="0">
              <a:lnSpc>
                <a:spcPct val="110000"/>
              </a:lnSpc>
              <a:spcAft>
                <a:spcPts val="1200"/>
              </a:spcAft>
              <a:buNone/>
              <a:defRPr sz="9000" b="1" spc="-200" baseline="0">
                <a:solidFill>
                  <a:schemeClr val="tx1"/>
                </a:solidFill>
              </a:defRPr>
            </a:lvl1pPr>
            <a:lvl2pPr marL="0" indent="0">
              <a:spcAft>
                <a:spcPts val="0"/>
              </a:spcAft>
              <a:buNone/>
              <a:defRPr sz="4000" b="1">
                <a:solidFill>
                  <a:schemeClr val="tx1"/>
                </a:solidFill>
              </a:defRPr>
            </a:lvl2pPr>
            <a:lvl3pPr marL="0" indent="0">
              <a:spcAft>
                <a:spcPts val="0"/>
              </a:spcAft>
              <a:buNone/>
              <a:defRPr sz="4000">
                <a:solidFill>
                  <a:schemeClr val="tx1"/>
                </a:solidFill>
              </a:defRPr>
            </a:lvl3pPr>
            <a:lvl4pPr marL="540000" indent="-540000">
              <a:buFont typeface="Arial" panose="020B0604020202020204" pitchFamily="34" charset="0"/>
              <a:buChar char="•"/>
              <a:defRPr sz="4000">
                <a:solidFill>
                  <a:schemeClr val="accent1"/>
                </a:solidFill>
              </a:defRPr>
            </a:lvl4pPr>
            <a:lvl5pPr marL="1080000" indent="-540000">
              <a:buFont typeface="Arial" panose="020B0604020202020204" pitchFamily="34" charset="0"/>
              <a:buChar char="•"/>
              <a:defRPr sz="4000">
                <a:solidFill>
                  <a:schemeClr val="accent1"/>
                </a:solidFill>
              </a:defRPr>
            </a:lvl5pPr>
            <a:lvl6pPr marL="1620000" indent="-540000">
              <a:buFont typeface="Arial" panose="020B0604020202020204" pitchFamily="34" charset="0"/>
              <a:buChar char="•"/>
              <a:defRPr sz="4000">
                <a:solidFill>
                  <a:schemeClr val="accent1"/>
                </a:solidFill>
              </a:defRPr>
            </a:lvl6pPr>
            <a:lvl7pPr marL="2160000" indent="-540000">
              <a:buFont typeface="Arial" panose="020B0604020202020204" pitchFamily="34" charset="0"/>
              <a:buChar char="•"/>
              <a:defRPr sz="4000">
                <a:solidFill>
                  <a:schemeClr val="accent1"/>
                </a:solidFill>
              </a:defRPr>
            </a:lvl7pPr>
            <a:lvl8pPr marL="2700000" indent="-540000">
              <a:buFont typeface="Arial" panose="020B0604020202020204" pitchFamily="34" charset="0"/>
              <a:buChar char="•"/>
              <a:defRPr sz="4000">
                <a:solidFill>
                  <a:schemeClr val="accent1"/>
                </a:solidFill>
              </a:defRPr>
            </a:lvl8pPr>
            <a:lvl9pPr marL="3240000" indent="-540000">
              <a:buFont typeface="Arial" panose="020B0604020202020204" pitchFamily="34" charset="0"/>
              <a:buChar char="•"/>
              <a:defRPr sz="4000">
                <a:solidFill>
                  <a:schemeClr val="accent1"/>
                </a:solidFill>
              </a:defRPr>
            </a:lvl9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271839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Table Placeholder 4">
            <a:extLst>
              <a:ext uri="{FF2B5EF4-FFF2-40B4-BE49-F238E27FC236}">
                <a16:creationId xmlns:a16="http://schemas.microsoft.com/office/drawing/2014/main" id="{1561EE1A-64E5-00DF-28E6-0C69207BAF7A}"/>
              </a:ext>
            </a:extLst>
          </p:cNvPr>
          <p:cNvSpPr>
            <a:spLocks noGrp="1"/>
          </p:cNvSpPr>
          <p:nvPr>
            <p:ph type="tbl" sz="quarter" idx="13"/>
          </p:nvPr>
        </p:nvSpPr>
        <p:spPr>
          <a:xfrm>
            <a:off x="935999" y="3419475"/>
            <a:ext cx="22511376" cy="8460000"/>
          </a:xfrm>
        </p:spPr>
        <p:txBody>
          <a:bodyPr/>
          <a:lstStyle/>
          <a:p>
            <a:r>
              <a:rPr lang="en-US"/>
              <a:t>Click icon to add table</a:t>
            </a:r>
            <a:endParaRPr lang="en-US" dirty="0"/>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10/04/2025</a:t>
            </a:fld>
            <a:endParaRPr lang="en-GB" noProof="0" dirty="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dirty="0"/>
          </a:p>
        </p:txBody>
      </p:sp>
    </p:spTree>
    <p:extLst>
      <p:ext uri="{BB962C8B-B14F-4D97-AF65-F5344CB8AC3E}">
        <p14:creationId xmlns:p14="http://schemas.microsoft.com/office/powerpoint/2010/main" val="250923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C18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FB3E-4994-E03F-AB2F-2496D8FD9137}"/>
              </a:ext>
            </a:extLst>
          </p:cNvPr>
          <p:cNvSpPr>
            <a:spLocks noGrp="1"/>
          </p:cNvSpPr>
          <p:nvPr>
            <p:ph type="title"/>
          </p:nvPr>
        </p:nvSpPr>
        <p:spPr>
          <a:xfrm>
            <a:off x="935999" y="1139445"/>
            <a:ext cx="22511375" cy="1584962"/>
          </a:xfrm>
        </p:spPr>
        <p:txBody>
          <a:bodyPr/>
          <a:lstStyle>
            <a:lvl1pPr algn="ctr">
              <a:defRPr>
                <a:solidFill>
                  <a:srgbClr val="1BFBF9"/>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8E48970-EA31-744A-BA31-E1C4CDFA6999}"/>
              </a:ext>
            </a:extLst>
          </p:cNvPr>
          <p:cNvSpPr>
            <a:spLocks noGrp="1"/>
          </p:cNvSpPr>
          <p:nvPr>
            <p:ph type="dt" sz="half" idx="10"/>
          </p:nvPr>
        </p:nvSpPr>
        <p:spPr/>
        <p:txBody>
          <a:bodyPr/>
          <a:lstStyle/>
          <a:p>
            <a:fld id="{DA70923C-1439-472D-A21A-E5EFA0B7ABEA}" type="datetime1">
              <a:rPr lang="en-GB" smtClean="0"/>
              <a:pPr/>
              <a:t>10/04/2025</a:t>
            </a:fld>
            <a:endParaRPr lang="en-GB" dirty="0"/>
          </a:p>
        </p:txBody>
      </p:sp>
      <p:sp>
        <p:nvSpPr>
          <p:cNvPr id="4" name="Footer Placeholder 3">
            <a:extLst>
              <a:ext uri="{FF2B5EF4-FFF2-40B4-BE49-F238E27FC236}">
                <a16:creationId xmlns:a16="http://schemas.microsoft.com/office/drawing/2014/main" id="{AD0494BB-45C3-4821-618C-94ED73B8F357}"/>
              </a:ext>
            </a:extLst>
          </p:cNvPr>
          <p:cNvSpPr>
            <a:spLocks noGrp="1"/>
          </p:cNvSpPr>
          <p:nvPr>
            <p:ph type="ftr" sz="quarter" idx="11"/>
          </p:nvPr>
        </p:nvSpPr>
        <p:spPr/>
        <p:txBody>
          <a:bodyPr/>
          <a:lstStyle/>
          <a:p>
            <a:r>
              <a:rPr lang="en-GB"/>
              <a:t>© [New name] 2024</a:t>
            </a:r>
            <a:endParaRPr lang="en-GB" dirty="0"/>
          </a:p>
        </p:txBody>
      </p:sp>
      <p:sp>
        <p:nvSpPr>
          <p:cNvPr id="5" name="Slide Number Placeholder 4">
            <a:extLst>
              <a:ext uri="{FF2B5EF4-FFF2-40B4-BE49-F238E27FC236}">
                <a16:creationId xmlns:a16="http://schemas.microsoft.com/office/drawing/2014/main" id="{7CBAAACA-4110-0157-529E-D2351BB2D2D5}"/>
              </a:ext>
            </a:extLst>
          </p:cNvPr>
          <p:cNvSpPr>
            <a:spLocks noGrp="1"/>
          </p:cNvSpPr>
          <p:nvPr>
            <p:ph type="sldNum" sz="quarter" idx="12"/>
          </p:nvPr>
        </p:nvSpPr>
        <p:spPr/>
        <p:txBody>
          <a:bodyPr/>
          <a:lstStyle/>
          <a:p>
            <a:fld id="{0B868178-02AE-42FC-958D-6B8F13B60175}" type="slidenum">
              <a:rPr lang="en-GB" smtClean="0"/>
              <a:pPr/>
              <a:t>‹#›</a:t>
            </a:fld>
            <a:endParaRPr lang="en-GB" dirty="0"/>
          </a:p>
        </p:txBody>
      </p:sp>
      <p:sp>
        <p:nvSpPr>
          <p:cNvPr id="6" name="Picture Placeholder 10">
            <a:extLst>
              <a:ext uri="{FF2B5EF4-FFF2-40B4-BE49-F238E27FC236}">
                <a16:creationId xmlns:a16="http://schemas.microsoft.com/office/drawing/2014/main" id="{FA11A92D-7CF6-F922-AF6E-AA8A148D721D}"/>
              </a:ext>
            </a:extLst>
          </p:cNvPr>
          <p:cNvSpPr>
            <a:spLocks noGrp="1"/>
          </p:cNvSpPr>
          <p:nvPr>
            <p:ph type="pic" sz="quarter" idx="13"/>
          </p:nvPr>
        </p:nvSpPr>
        <p:spPr>
          <a:xfrm>
            <a:off x="5752319" y="3107851"/>
            <a:ext cx="12879361" cy="7500298"/>
          </a:xfrm>
          <a:custGeom>
            <a:avLst/>
            <a:gdLst>
              <a:gd name="connsiteX0" fmla="*/ 575992 w 6243126"/>
              <a:gd name="connsiteY0" fmla="*/ 1548784 h 3603143"/>
              <a:gd name="connsiteX1" fmla="*/ 614702 w 6243126"/>
              <a:gd name="connsiteY1" fmla="*/ 1605910 h 3603143"/>
              <a:gd name="connsiteX2" fmla="*/ 3129118 w 6243126"/>
              <a:gd name="connsiteY2" fmla="*/ 2804513 h 3603143"/>
              <a:gd name="connsiteX3" fmla="*/ 5468973 w 6243126"/>
              <a:gd name="connsiteY3" fmla="*/ 1815196 h 3603143"/>
              <a:gd name="connsiteX4" fmla="*/ 5613102 w 6243126"/>
              <a:gd name="connsiteY4" fmla="*/ 1642395 h 3603143"/>
              <a:gd name="connsiteX5" fmla="*/ 6243126 w 6243126"/>
              <a:gd name="connsiteY5" fmla="*/ 2142023 h 3603143"/>
              <a:gd name="connsiteX6" fmla="*/ 6094279 w 6243126"/>
              <a:gd name="connsiteY6" fmla="*/ 2324089 h 3603143"/>
              <a:gd name="connsiteX7" fmla="*/ 3129118 w 6243126"/>
              <a:gd name="connsiteY7" fmla="*/ 3603143 h 3603143"/>
              <a:gd name="connsiteX8" fmla="*/ 163956 w 6243126"/>
              <a:gd name="connsiteY8" fmla="*/ 2324089 h 3603143"/>
              <a:gd name="connsiteX9" fmla="*/ 0 w 6243126"/>
              <a:gd name="connsiteY9" fmla="*/ 2123541 h 3603143"/>
              <a:gd name="connsiteX10" fmla="*/ 3121562 w 6243126"/>
              <a:gd name="connsiteY10" fmla="*/ 0 h 3603143"/>
              <a:gd name="connsiteX11" fmla="*/ 4378768 w 6243126"/>
              <a:gd name="connsiteY11" fmla="*/ 1250297 h 3603143"/>
              <a:gd name="connsiteX12" fmla="*/ 3121562 w 6243126"/>
              <a:gd name="connsiteY12" fmla="*/ 2500594 h 3603143"/>
              <a:gd name="connsiteX13" fmla="*/ 1864357 w 6243126"/>
              <a:gd name="connsiteY13" fmla="*/ 1250297 h 3603143"/>
              <a:gd name="connsiteX14" fmla="*/ 3121562 w 6243126"/>
              <a:gd name="connsiteY14" fmla="*/ 0 h 360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3126" h="3603143">
                <a:moveTo>
                  <a:pt x="575992" y="1548784"/>
                </a:moveTo>
                <a:lnTo>
                  <a:pt x="614702" y="1605910"/>
                </a:lnTo>
                <a:cubicBezTo>
                  <a:pt x="1159625" y="2329062"/>
                  <a:pt x="2082441" y="2804513"/>
                  <a:pt x="3129118" y="2804513"/>
                </a:cubicBezTo>
                <a:cubicBezTo>
                  <a:pt x="4071127" y="2804513"/>
                  <a:pt x="4912810" y="2419398"/>
                  <a:pt x="5468973" y="1815196"/>
                </a:cubicBezTo>
                <a:lnTo>
                  <a:pt x="5613102" y="1642395"/>
                </a:lnTo>
                <a:lnTo>
                  <a:pt x="6243126" y="2142023"/>
                </a:lnTo>
                <a:lnTo>
                  <a:pt x="6094279" y="2324089"/>
                </a:lnTo>
                <a:cubicBezTo>
                  <a:pt x="5389485" y="3105240"/>
                  <a:pt x="4322872" y="3603143"/>
                  <a:pt x="3129118" y="3603143"/>
                </a:cubicBezTo>
                <a:cubicBezTo>
                  <a:pt x="1935365" y="3603143"/>
                  <a:pt x="868751" y="3105240"/>
                  <a:pt x="163956" y="2324089"/>
                </a:cubicBezTo>
                <a:lnTo>
                  <a:pt x="0" y="2123541"/>
                </a:lnTo>
                <a:close/>
                <a:moveTo>
                  <a:pt x="3121562" y="0"/>
                </a:moveTo>
                <a:cubicBezTo>
                  <a:pt x="3815898" y="0"/>
                  <a:pt x="4378768" y="559777"/>
                  <a:pt x="4378768" y="1250297"/>
                </a:cubicBezTo>
                <a:cubicBezTo>
                  <a:pt x="4378768" y="1940817"/>
                  <a:pt x="3815898" y="2500594"/>
                  <a:pt x="3121562" y="2500594"/>
                </a:cubicBezTo>
                <a:cubicBezTo>
                  <a:pt x="2427226" y="2500594"/>
                  <a:pt x="1864357" y="1940817"/>
                  <a:pt x="1864357" y="1250297"/>
                </a:cubicBezTo>
                <a:cubicBezTo>
                  <a:pt x="1864357" y="559777"/>
                  <a:pt x="2427226" y="0"/>
                  <a:pt x="3121562" y="0"/>
                </a:cubicBezTo>
                <a:close/>
              </a:path>
            </a:pathLst>
          </a:custGeom>
        </p:spPr>
        <p:txBody>
          <a:bodyPr wrap="square">
            <a:noAutofit/>
          </a:bodyPr>
          <a:lstStyle/>
          <a:p>
            <a:r>
              <a:rPr lang="en-US"/>
              <a:t>Click icon to add picture</a:t>
            </a:r>
            <a:endParaRPr lang="en-GB" dirty="0"/>
          </a:p>
        </p:txBody>
      </p:sp>
      <p:sp>
        <p:nvSpPr>
          <p:cNvPr id="8" name="Text Placeholder 7">
            <a:extLst>
              <a:ext uri="{FF2B5EF4-FFF2-40B4-BE49-F238E27FC236}">
                <a16:creationId xmlns:a16="http://schemas.microsoft.com/office/drawing/2014/main" id="{B0E9184C-87D5-6F4D-78C1-5708745C235B}"/>
              </a:ext>
            </a:extLst>
          </p:cNvPr>
          <p:cNvSpPr>
            <a:spLocks noGrp="1"/>
          </p:cNvSpPr>
          <p:nvPr>
            <p:ph type="body" sz="quarter" idx="14" hasCustomPrompt="1"/>
          </p:nvPr>
        </p:nvSpPr>
        <p:spPr>
          <a:xfrm>
            <a:off x="7979255" y="11338884"/>
            <a:ext cx="8424862" cy="864096"/>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2"/>
            <a:r>
              <a:rPr lang="en-GB" dirty="0"/>
              <a:t>Third level</a:t>
            </a:r>
          </a:p>
        </p:txBody>
      </p:sp>
    </p:spTree>
    <p:extLst>
      <p:ext uri="{BB962C8B-B14F-4D97-AF65-F5344CB8AC3E}">
        <p14:creationId xmlns:p14="http://schemas.microsoft.com/office/powerpoint/2010/main" val="3033557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fld id="{88606D44-301E-42FB-9F25-FE7C9823FA59}" type="datetime1">
              <a:rPr lang="en-GB" noProof="0" smtClean="0"/>
              <a:t>10/04/2025</a:t>
            </a:fld>
            <a:endParaRPr lang="en-GB" noProof="0"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dirty="0"/>
          </a:p>
        </p:txBody>
      </p:sp>
    </p:spTree>
    <p:extLst>
      <p:ext uri="{BB962C8B-B14F-4D97-AF65-F5344CB8AC3E}">
        <p14:creationId xmlns:p14="http://schemas.microsoft.com/office/powerpoint/2010/main" val="702338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B8B366C2-3D03-482A-B61A-8FE0AA766925}" type="datetime1">
              <a:rPr lang="en-GB" noProof="0" smtClean="0"/>
              <a:t>10/04/2025</a:t>
            </a:fld>
            <a:endParaRPr lang="en-GB" noProof="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dirty="0"/>
          </a:p>
        </p:txBody>
      </p:sp>
    </p:spTree>
    <p:extLst>
      <p:ext uri="{BB962C8B-B14F-4D97-AF65-F5344CB8AC3E}">
        <p14:creationId xmlns:p14="http://schemas.microsoft.com/office/powerpoint/2010/main" val="378028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038" y="4788000"/>
            <a:ext cx="12282487" cy="5400000"/>
          </a:xfrm>
        </p:spPr>
        <p:txBody>
          <a:bodyPr anchor="t" anchorCtr="0"/>
          <a:lstStyle>
            <a:lvl1pPr algn="l">
              <a:lnSpc>
                <a:spcPct val="110000"/>
              </a:lnSpc>
              <a:defRPr sz="10000" b="1" cap="none" spc="-200" baseline="0">
                <a:solidFill>
                  <a:schemeClr val="tx1"/>
                </a:solidFill>
              </a:defRPr>
            </a:lvl1pPr>
          </a:lstStyle>
          <a:p>
            <a:r>
              <a:rPr lang="en-US" noProof="0"/>
              <a:t>Click to edit Master title style</a:t>
            </a:r>
            <a:endParaRPr lang="en-GB" noProof="0" dirty="0"/>
          </a:p>
        </p:txBody>
      </p:sp>
      <p:sp>
        <p:nvSpPr>
          <p:cNvPr id="3" name="Text Placeholder 2"/>
          <p:cNvSpPr>
            <a:spLocks noGrp="1"/>
          </p:cNvSpPr>
          <p:nvPr>
            <p:ph type="body" idx="1" hasCustomPrompt="1"/>
          </p:nvPr>
        </p:nvSpPr>
        <p:spPr>
          <a:xfrm>
            <a:off x="936000" y="936000"/>
            <a:ext cx="4613092" cy="2520000"/>
          </a:xfrm>
        </p:spPr>
        <p:txBody>
          <a:bodyPr anchor="t" anchorCtr="0"/>
          <a:lstStyle>
            <a:lvl1pPr marL="0" indent="0">
              <a:lnSpc>
                <a:spcPct val="80000"/>
              </a:lnSpc>
              <a:buNone/>
              <a:defRPr sz="24000" b="1" spc="-6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00</a:t>
            </a:r>
          </a:p>
        </p:txBody>
      </p:sp>
      <p:sp>
        <p:nvSpPr>
          <p:cNvPr id="14" name="Picture Placeholder 13">
            <a:extLst>
              <a:ext uri="{FF2B5EF4-FFF2-40B4-BE49-F238E27FC236}">
                <a16:creationId xmlns:a16="http://schemas.microsoft.com/office/drawing/2014/main" id="{AC2EB205-6340-04DF-6659-C9CA1BFA0B08}"/>
              </a:ext>
            </a:extLst>
          </p:cNvPr>
          <p:cNvSpPr>
            <a:spLocks noGrp="1"/>
          </p:cNvSpPr>
          <p:nvPr>
            <p:ph type="pic" sz="quarter" idx="10"/>
          </p:nvPr>
        </p:nvSpPr>
        <p:spPr>
          <a:xfrm>
            <a:off x="14719300" y="0"/>
            <a:ext cx="9660458" cy="13716000"/>
          </a:xfrm>
          <a:custGeom>
            <a:avLst/>
            <a:gdLst>
              <a:gd name="connsiteX0" fmla="*/ 3002128 w 9660458"/>
              <a:gd name="connsiteY0" fmla="*/ 0 h 13716000"/>
              <a:gd name="connsiteX1" fmla="*/ 9660458 w 9660458"/>
              <a:gd name="connsiteY1" fmla="*/ 0 h 13716000"/>
              <a:gd name="connsiteX2" fmla="*/ 9660458 w 9660458"/>
              <a:gd name="connsiteY2" fmla="*/ 13716000 h 13716000"/>
              <a:gd name="connsiteX3" fmla="*/ 3002128 w 9660458"/>
              <a:gd name="connsiteY3" fmla="*/ 13716000 h 13716000"/>
              <a:gd name="connsiteX4" fmla="*/ 0 w 9660458"/>
              <a:gd name="connsiteY4" fmla="*/ 6858000 h 13716000"/>
              <a:gd name="connsiteX5" fmla="*/ 3002128 w 9660458"/>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0458" h="13716000">
                <a:moveTo>
                  <a:pt x="3002128" y="0"/>
                </a:moveTo>
                <a:lnTo>
                  <a:pt x="9660458" y="0"/>
                </a:lnTo>
                <a:lnTo>
                  <a:pt x="9660458" y="13716000"/>
                </a:lnTo>
                <a:lnTo>
                  <a:pt x="3002128" y="13716000"/>
                </a:lnTo>
                <a:cubicBezTo>
                  <a:pt x="1156094" y="12010619"/>
                  <a:pt x="0" y="9569361"/>
                  <a:pt x="0" y="6858000"/>
                </a:cubicBezTo>
                <a:cubicBezTo>
                  <a:pt x="0" y="4146639"/>
                  <a:pt x="1156094" y="1705381"/>
                  <a:pt x="3002128" y="0"/>
                </a:cubicBezTo>
                <a:close/>
              </a:path>
            </a:pathLst>
          </a:custGeom>
          <a:solidFill>
            <a:schemeClr val="bg1"/>
          </a:solidFill>
        </p:spPr>
        <p:txBody>
          <a:bodyPr wrap="square">
            <a:noAutofit/>
          </a:bodyPr>
          <a:lstStyle>
            <a:lvl1pPr algn="ctr">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28459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1C183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038" y="4788000"/>
            <a:ext cx="12282487" cy="5400000"/>
          </a:xfrm>
        </p:spPr>
        <p:txBody>
          <a:bodyPr anchor="t" anchorCtr="0"/>
          <a:lstStyle>
            <a:lvl1pPr algn="l">
              <a:lnSpc>
                <a:spcPct val="110000"/>
              </a:lnSpc>
              <a:defRPr sz="10000" b="1" cap="none" spc="-200" baseline="0">
                <a:solidFill>
                  <a:srgbClr val="1BFBF9"/>
                </a:solidFill>
              </a:defRPr>
            </a:lvl1pPr>
          </a:lstStyle>
          <a:p>
            <a:r>
              <a:rPr lang="en-US" noProof="0"/>
              <a:t>Click to edit Master title style</a:t>
            </a:r>
            <a:endParaRPr lang="en-GB" noProof="0" dirty="0"/>
          </a:p>
        </p:txBody>
      </p:sp>
      <p:sp>
        <p:nvSpPr>
          <p:cNvPr id="3" name="Text Placeholder 2"/>
          <p:cNvSpPr>
            <a:spLocks noGrp="1"/>
          </p:cNvSpPr>
          <p:nvPr>
            <p:ph type="body" idx="1" hasCustomPrompt="1"/>
          </p:nvPr>
        </p:nvSpPr>
        <p:spPr>
          <a:xfrm>
            <a:off x="936000" y="936000"/>
            <a:ext cx="4613092" cy="2520000"/>
          </a:xfrm>
        </p:spPr>
        <p:txBody>
          <a:bodyPr anchor="t" anchorCtr="0"/>
          <a:lstStyle>
            <a:lvl1pPr marL="0" indent="0">
              <a:lnSpc>
                <a:spcPct val="80000"/>
              </a:lnSpc>
              <a:buNone/>
              <a:defRPr sz="24000" b="1" spc="-6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00</a:t>
            </a:r>
          </a:p>
        </p:txBody>
      </p:sp>
      <p:sp>
        <p:nvSpPr>
          <p:cNvPr id="14" name="Picture Placeholder 13">
            <a:extLst>
              <a:ext uri="{FF2B5EF4-FFF2-40B4-BE49-F238E27FC236}">
                <a16:creationId xmlns:a16="http://schemas.microsoft.com/office/drawing/2014/main" id="{AC2EB205-6340-04DF-6659-C9CA1BFA0B08}"/>
              </a:ext>
            </a:extLst>
          </p:cNvPr>
          <p:cNvSpPr>
            <a:spLocks noGrp="1"/>
          </p:cNvSpPr>
          <p:nvPr>
            <p:ph type="pic" sz="quarter" idx="10"/>
          </p:nvPr>
        </p:nvSpPr>
        <p:spPr>
          <a:xfrm>
            <a:off x="14719300" y="0"/>
            <a:ext cx="9660458" cy="13716000"/>
          </a:xfrm>
          <a:custGeom>
            <a:avLst/>
            <a:gdLst>
              <a:gd name="connsiteX0" fmla="*/ 3002128 w 9660458"/>
              <a:gd name="connsiteY0" fmla="*/ 0 h 13716000"/>
              <a:gd name="connsiteX1" fmla="*/ 9660458 w 9660458"/>
              <a:gd name="connsiteY1" fmla="*/ 0 h 13716000"/>
              <a:gd name="connsiteX2" fmla="*/ 9660458 w 9660458"/>
              <a:gd name="connsiteY2" fmla="*/ 13716000 h 13716000"/>
              <a:gd name="connsiteX3" fmla="*/ 3002128 w 9660458"/>
              <a:gd name="connsiteY3" fmla="*/ 13716000 h 13716000"/>
              <a:gd name="connsiteX4" fmla="*/ 0 w 9660458"/>
              <a:gd name="connsiteY4" fmla="*/ 6858000 h 13716000"/>
              <a:gd name="connsiteX5" fmla="*/ 3002128 w 9660458"/>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0458" h="13716000">
                <a:moveTo>
                  <a:pt x="3002128" y="0"/>
                </a:moveTo>
                <a:lnTo>
                  <a:pt x="9660458" y="0"/>
                </a:lnTo>
                <a:lnTo>
                  <a:pt x="9660458" y="13716000"/>
                </a:lnTo>
                <a:lnTo>
                  <a:pt x="3002128" y="13716000"/>
                </a:lnTo>
                <a:cubicBezTo>
                  <a:pt x="1156094" y="12010619"/>
                  <a:pt x="0" y="9569361"/>
                  <a:pt x="0" y="6858000"/>
                </a:cubicBezTo>
                <a:cubicBezTo>
                  <a:pt x="0" y="4146639"/>
                  <a:pt x="1156094" y="1705381"/>
                  <a:pt x="3002128" y="0"/>
                </a:cubicBezTo>
                <a:close/>
              </a:path>
            </a:pathLst>
          </a:custGeom>
          <a:solidFill>
            <a:schemeClr val="bg1"/>
          </a:solidFill>
        </p:spPr>
        <p:txBody>
          <a:bodyPr wrap="square">
            <a:noAutofit/>
          </a:bodyPr>
          <a:lstStyle>
            <a:lvl1pPr algn="ctr">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113538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935999" y="3419475"/>
            <a:ext cx="22511375" cy="84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p>
            <a:fld id="{E16DBF0C-9208-40A9-AEE0-F53652F1AFD8}" type="datetime1">
              <a:rPr lang="en-GB" noProof="0" smtClean="0"/>
              <a:t>10/04/2025</a:t>
            </a:fld>
            <a:endParaRPr lang="en-GB" noProof="0" dirty="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a:t>
            </a:fld>
            <a:endParaRPr lang="en-GB" noProof="0" dirty="0"/>
          </a:p>
        </p:txBody>
      </p:sp>
    </p:spTree>
    <p:extLst>
      <p:ext uri="{BB962C8B-B14F-4D97-AF65-F5344CB8AC3E}">
        <p14:creationId xmlns:p14="http://schemas.microsoft.com/office/powerpoint/2010/main" val="89838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5999" y="935038"/>
            <a:ext cx="22511375" cy="1584962"/>
          </a:xfr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935999" y="3420000"/>
            <a:ext cx="11005200" cy="8460527"/>
          </a:xfrm>
        </p:spPr>
        <p:txBody>
          <a:bodyPr/>
          <a:lstStyle>
            <a:lvl1pPr>
              <a:defRPr sz="4000"/>
            </a:lvl1pPr>
            <a:lvl2pPr>
              <a:defRPr sz="4000"/>
            </a:lvl2pPr>
            <a:lvl3pPr>
              <a:defRPr sz="4000"/>
            </a:lvl3pPr>
            <a:lvl4pPr>
              <a:defRPr sz="4000"/>
            </a:lvl4pPr>
            <a:lvl5pPr>
              <a:defRPr sz="4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12442175" y="3420000"/>
            <a:ext cx="11005200" cy="8460527"/>
          </a:xfrm>
        </p:spPr>
        <p:txBody>
          <a:bodyPr/>
          <a:lstStyle>
            <a:lvl1pPr>
              <a:defRPr sz="4000"/>
            </a:lvl1pPr>
            <a:lvl2pPr>
              <a:defRPr sz="4000"/>
            </a:lvl2pPr>
            <a:lvl3pPr>
              <a:defRPr sz="4000"/>
            </a:lvl3pPr>
            <a:lvl4pPr>
              <a:defRPr sz="4000"/>
            </a:lvl4pPr>
            <a:lvl5pPr>
              <a:defRPr sz="40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E3870C4-F79C-4DA4-9A23-60EB1E34983D}" type="datetime1">
              <a:rPr lang="en-GB" noProof="0" smtClean="0"/>
              <a:t>10/04/2025</a:t>
            </a:fld>
            <a:endParaRPr lang="en-GB" noProof="0"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 [New name] 2024</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t>‹#›</a:t>
            </a:fld>
            <a:endParaRPr lang="en-GB" noProof="0" dirty="0"/>
          </a:p>
        </p:txBody>
      </p:sp>
    </p:spTree>
    <p:extLst>
      <p:ext uri="{BB962C8B-B14F-4D97-AF65-F5344CB8AC3E}">
        <p14:creationId xmlns:p14="http://schemas.microsoft.com/office/powerpoint/2010/main" val="177213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tyle 3">
    <p:bg>
      <p:bgPr>
        <a:solidFill>
          <a:srgbClr val="1C1836"/>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F9779FD-086E-4CBF-03F5-F6EA0478CB90}"/>
              </a:ext>
            </a:extLst>
          </p:cNvPr>
          <p:cNvSpPr>
            <a:spLocks noGrp="1"/>
          </p:cNvSpPr>
          <p:nvPr>
            <p:ph type="pic" sz="quarter" idx="13"/>
          </p:nvPr>
        </p:nvSpPr>
        <p:spPr>
          <a:xfrm>
            <a:off x="1" y="0"/>
            <a:ext cx="8700654" cy="13716000"/>
          </a:xfrm>
          <a:custGeom>
            <a:avLst/>
            <a:gdLst>
              <a:gd name="connsiteX0" fmla="*/ 0 w 4979282"/>
              <a:gd name="connsiteY0" fmla="*/ 0 h 6721475"/>
              <a:gd name="connsiteX1" fmla="*/ 3198579 w 4979282"/>
              <a:gd name="connsiteY1" fmla="*/ 0 h 6721475"/>
              <a:gd name="connsiteX2" fmla="*/ 3338501 w 4979282"/>
              <a:gd name="connsiteY2" fmla="*/ 108045 h 6721475"/>
              <a:gd name="connsiteX3" fmla="*/ 4979282 w 4979282"/>
              <a:gd name="connsiteY3" fmla="*/ 3508498 h 6721475"/>
              <a:gd name="connsiteX4" fmla="*/ 3589260 w 4979282"/>
              <a:gd name="connsiteY4" fmla="*/ 6687815 h 6721475"/>
              <a:gd name="connsiteX5" fmla="*/ 3551880 w 4979282"/>
              <a:gd name="connsiteY5" fmla="*/ 6721475 h 6721475"/>
              <a:gd name="connsiteX6" fmla="*/ 0 w 4979282"/>
              <a:gd name="connsiteY6" fmla="*/ 6721475 h 67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282" h="6721475">
                <a:moveTo>
                  <a:pt x="0" y="0"/>
                </a:moveTo>
                <a:lnTo>
                  <a:pt x="3198579" y="0"/>
                </a:lnTo>
                <a:lnTo>
                  <a:pt x="3338501" y="108045"/>
                </a:lnTo>
                <a:cubicBezTo>
                  <a:pt x="4343532" y="932628"/>
                  <a:pt x="4979282" y="2150242"/>
                  <a:pt x="4979282" y="3508498"/>
                </a:cubicBezTo>
                <a:cubicBezTo>
                  <a:pt x="4979282" y="4750028"/>
                  <a:pt x="4448106" y="5874052"/>
                  <a:pt x="3589260" y="6687815"/>
                </a:cubicBezTo>
                <a:lnTo>
                  <a:pt x="3551880" y="6721475"/>
                </a:lnTo>
                <a:lnTo>
                  <a:pt x="0" y="6721475"/>
                </a:lnTo>
                <a:close/>
              </a:path>
            </a:pathLst>
          </a:custGeom>
        </p:spPr>
        <p:txBody>
          <a:bodyPr wrap="square">
            <a:noAutofit/>
          </a:bodyPr>
          <a:lstStyle/>
          <a:p>
            <a:r>
              <a:rPr lang="en-US"/>
              <a:t>Click icon to add picture</a:t>
            </a:r>
            <a:endParaRPr lang="en-GB"/>
          </a:p>
        </p:txBody>
      </p:sp>
      <p:sp>
        <p:nvSpPr>
          <p:cNvPr id="3" name="Date Placeholder 2">
            <a:extLst>
              <a:ext uri="{FF2B5EF4-FFF2-40B4-BE49-F238E27FC236}">
                <a16:creationId xmlns:a16="http://schemas.microsoft.com/office/drawing/2014/main" id="{DA21B3CC-162F-0D7E-5E78-81BE5B3F8EDC}"/>
              </a:ext>
            </a:extLst>
          </p:cNvPr>
          <p:cNvSpPr>
            <a:spLocks noGrp="1"/>
          </p:cNvSpPr>
          <p:nvPr>
            <p:ph type="dt" sz="half" idx="10"/>
          </p:nvPr>
        </p:nvSpPr>
        <p:spPr/>
        <p:txBody>
          <a:bodyPr/>
          <a:lstStyle/>
          <a:p>
            <a:r>
              <a:rPr lang="en-GB"/>
              <a:t>© New Name</a:t>
            </a:r>
            <a:endParaRPr lang="en-GB" dirty="0"/>
          </a:p>
        </p:txBody>
      </p:sp>
      <p:sp>
        <p:nvSpPr>
          <p:cNvPr id="4" name="Footer Placeholder 3">
            <a:extLst>
              <a:ext uri="{FF2B5EF4-FFF2-40B4-BE49-F238E27FC236}">
                <a16:creationId xmlns:a16="http://schemas.microsoft.com/office/drawing/2014/main" id="{C943EC36-D035-1E3F-024C-2566FCCA0F8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F429C44-0C4D-3EB3-AB1A-F5AA42D68813}"/>
              </a:ext>
            </a:extLst>
          </p:cNvPr>
          <p:cNvSpPr>
            <a:spLocks noGrp="1"/>
          </p:cNvSpPr>
          <p:nvPr>
            <p:ph type="sldNum" sz="quarter" idx="12"/>
          </p:nvPr>
        </p:nvSpPr>
        <p:spPr/>
        <p:txBody>
          <a:bodyPr/>
          <a:lstStyle/>
          <a:p>
            <a:fld id="{8BC87022-8CEB-1C42-BCAE-4E8BAC51086B}" type="slidenum">
              <a:rPr lang="en-GB" smtClean="0"/>
              <a:t>‹#›</a:t>
            </a:fld>
            <a:endParaRPr lang="en-GB"/>
          </a:p>
        </p:txBody>
      </p:sp>
      <p:sp>
        <p:nvSpPr>
          <p:cNvPr id="34" name="Text Placeholder 33">
            <a:extLst>
              <a:ext uri="{FF2B5EF4-FFF2-40B4-BE49-F238E27FC236}">
                <a16:creationId xmlns:a16="http://schemas.microsoft.com/office/drawing/2014/main" id="{2F26D1AA-3EFB-86B6-9BA8-630A69E133D6}"/>
              </a:ext>
            </a:extLst>
          </p:cNvPr>
          <p:cNvSpPr>
            <a:spLocks noGrp="1"/>
          </p:cNvSpPr>
          <p:nvPr>
            <p:ph type="body" sz="quarter" idx="14" hasCustomPrompt="1"/>
          </p:nvPr>
        </p:nvSpPr>
        <p:spPr>
          <a:xfrm>
            <a:off x="13278813" y="10201786"/>
            <a:ext cx="9090630" cy="1912404"/>
          </a:xfrm>
        </p:spPr>
        <p:txBody>
          <a:bodyPr>
            <a:noAutofit/>
          </a:bodyPr>
          <a:lstStyle>
            <a:lvl1pPr marL="0" indent="0">
              <a:buNone/>
              <a:defRPr sz="4800">
                <a:solidFill>
                  <a:srgbClr val="1BFBF9"/>
                </a:solidFill>
              </a:defRPr>
            </a:lvl1pPr>
            <a:lvl2pPr marL="914400" indent="0">
              <a:buNone/>
              <a:defRPr/>
            </a:lvl2pPr>
            <a:lvl3pPr marL="1828800" indent="0">
              <a:buNone/>
              <a:defRPr/>
            </a:lvl3pPr>
            <a:lvl4pPr marL="2743200" indent="0">
              <a:buNone/>
              <a:defRPr/>
            </a:lvl4pPr>
            <a:lvl5pPr marL="3657600" indent="0">
              <a:buNone/>
              <a:defRPr/>
            </a:lvl5pPr>
          </a:lstStyle>
          <a:p>
            <a:pPr lvl="0"/>
            <a:r>
              <a:rPr lang="en-GB" dirty="0"/>
              <a:t>Name Surname</a:t>
            </a:r>
          </a:p>
          <a:p>
            <a:pPr lvl="0"/>
            <a:r>
              <a:rPr lang="en-GB" dirty="0"/>
              <a:t>Organisation/company</a:t>
            </a:r>
          </a:p>
        </p:txBody>
      </p:sp>
      <p:pic>
        <p:nvPicPr>
          <p:cNvPr id="10" name="Picture 9" descr="A blue quote marks on a black background&#10;&#10;Description automatically generated">
            <a:extLst>
              <a:ext uri="{FF2B5EF4-FFF2-40B4-BE49-F238E27FC236}">
                <a16:creationId xmlns:a16="http://schemas.microsoft.com/office/drawing/2014/main" id="{16F106E3-05BB-D8CE-A914-D5B6ABBB40EB}"/>
              </a:ext>
            </a:extLst>
          </p:cNvPr>
          <p:cNvPicPr>
            <a:picLocks noChangeAspect="1"/>
          </p:cNvPicPr>
          <p:nvPr userDrawn="1"/>
        </p:nvPicPr>
        <p:blipFill rotWithShape="1">
          <a:blip r:embed="rId2"/>
          <a:srcRect l="9165" t="7053" r="20441"/>
          <a:stretch/>
        </p:blipFill>
        <p:spPr>
          <a:xfrm>
            <a:off x="13278813" y="3860249"/>
            <a:ext cx="1916766" cy="1598442"/>
          </a:xfrm>
          <a:prstGeom prst="rect">
            <a:avLst/>
          </a:prstGeom>
        </p:spPr>
      </p:pic>
      <p:sp>
        <p:nvSpPr>
          <p:cNvPr id="15" name="Content Placeholder 14">
            <a:extLst>
              <a:ext uri="{FF2B5EF4-FFF2-40B4-BE49-F238E27FC236}">
                <a16:creationId xmlns:a16="http://schemas.microsoft.com/office/drawing/2014/main" id="{433CE307-6E90-5142-81FF-E6E2C65AC377}"/>
              </a:ext>
            </a:extLst>
          </p:cNvPr>
          <p:cNvSpPr>
            <a:spLocks noGrp="1"/>
          </p:cNvSpPr>
          <p:nvPr>
            <p:ph sz="quarter" idx="15" hasCustomPrompt="1"/>
          </p:nvPr>
        </p:nvSpPr>
        <p:spPr>
          <a:xfrm>
            <a:off x="13278812" y="5757944"/>
            <a:ext cx="9051924" cy="4144588"/>
          </a:xfrm>
        </p:spPr>
        <p:txBody>
          <a:bodyPr>
            <a:normAutofit/>
          </a:bodyPr>
          <a:lstStyle>
            <a:lvl1pPr marL="0" indent="0">
              <a:buNone/>
              <a:defRPr sz="7200" b="1" i="0">
                <a:solidFill>
                  <a:schemeClr val="bg1"/>
                </a:solidFill>
                <a:latin typeface="National" panose="020B0504030502020203" pitchFamily="34" charset="77"/>
                <a:cs typeface="National" panose="020B0504030502020203" pitchFamily="34"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GB" dirty="0"/>
              <a:t>An inspiring quote goes here. An inspiring quote goes here.</a:t>
            </a:r>
          </a:p>
          <a:p>
            <a:pPr lvl="0"/>
            <a:endParaRPr lang="en-GB" dirty="0"/>
          </a:p>
        </p:txBody>
      </p:sp>
    </p:spTree>
    <p:extLst>
      <p:ext uri="{BB962C8B-B14F-4D97-AF65-F5344CB8AC3E}">
        <p14:creationId xmlns:p14="http://schemas.microsoft.com/office/powerpoint/2010/main" val="139627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style 3">
    <p:bg>
      <p:bgPr>
        <a:solidFill>
          <a:srgbClr val="1BFBF9"/>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6F9779FD-086E-4CBF-03F5-F6EA0478CB90}"/>
              </a:ext>
            </a:extLst>
          </p:cNvPr>
          <p:cNvSpPr>
            <a:spLocks noGrp="1"/>
          </p:cNvSpPr>
          <p:nvPr>
            <p:ph type="pic" sz="quarter" idx="13"/>
          </p:nvPr>
        </p:nvSpPr>
        <p:spPr>
          <a:xfrm>
            <a:off x="1" y="0"/>
            <a:ext cx="8700654" cy="13716000"/>
          </a:xfrm>
          <a:custGeom>
            <a:avLst/>
            <a:gdLst>
              <a:gd name="connsiteX0" fmla="*/ 0 w 4979282"/>
              <a:gd name="connsiteY0" fmla="*/ 0 h 6721475"/>
              <a:gd name="connsiteX1" fmla="*/ 3198579 w 4979282"/>
              <a:gd name="connsiteY1" fmla="*/ 0 h 6721475"/>
              <a:gd name="connsiteX2" fmla="*/ 3338501 w 4979282"/>
              <a:gd name="connsiteY2" fmla="*/ 108045 h 6721475"/>
              <a:gd name="connsiteX3" fmla="*/ 4979282 w 4979282"/>
              <a:gd name="connsiteY3" fmla="*/ 3508498 h 6721475"/>
              <a:gd name="connsiteX4" fmla="*/ 3589260 w 4979282"/>
              <a:gd name="connsiteY4" fmla="*/ 6687815 h 6721475"/>
              <a:gd name="connsiteX5" fmla="*/ 3551880 w 4979282"/>
              <a:gd name="connsiteY5" fmla="*/ 6721475 h 6721475"/>
              <a:gd name="connsiteX6" fmla="*/ 0 w 4979282"/>
              <a:gd name="connsiteY6" fmla="*/ 6721475 h 672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282" h="6721475">
                <a:moveTo>
                  <a:pt x="0" y="0"/>
                </a:moveTo>
                <a:lnTo>
                  <a:pt x="3198579" y="0"/>
                </a:lnTo>
                <a:lnTo>
                  <a:pt x="3338501" y="108045"/>
                </a:lnTo>
                <a:cubicBezTo>
                  <a:pt x="4343532" y="932628"/>
                  <a:pt x="4979282" y="2150242"/>
                  <a:pt x="4979282" y="3508498"/>
                </a:cubicBezTo>
                <a:cubicBezTo>
                  <a:pt x="4979282" y="4750028"/>
                  <a:pt x="4448106" y="5874052"/>
                  <a:pt x="3589260" y="6687815"/>
                </a:cubicBezTo>
                <a:lnTo>
                  <a:pt x="3551880" y="6721475"/>
                </a:lnTo>
                <a:lnTo>
                  <a:pt x="0" y="6721475"/>
                </a:lnTo>
                <a:close/>
              </a:path>
            </a:pathLst>
          </a:custGeom>
        </p:spPr>
        <p:txBody>
          <a:bodyPr wrap="square">
            <a:noAutofit/>
          </a:bodyPr>
          <a:lstStyle/>
          <a:p>
            <a:r>
              <a:rPr lang="en-US"/>
              <a:t>Click icon to add picture</a:t>
            </a:r>
            <a:endParaRPr lang="en-GB"/>
          </a:p>
        </p:txBody>
      </p:sp>
      <p:sp>
        <p:nvSpPr>
          <p:cNvPr id="3" name="Date Placeholder 2">
            <a:extLst>
              <a:ext uri="{FF2B5EF4-FFF2-40B4-BE49-F238E27FC236}">
                <a16:creationId xmlns:a16="http://schemas.microsoft.com/office/drawing/2014/main" id="{DA21B3CC-162F-0D7E-5E78-81BE5B3F8EDC}"/>
              </a:ext>
            </a:extLst>
          </p:cNvPr>
          <p:cNvSpPr>
            <a:spLocks noGrp="1"/>
          </p:cNvSpPr>
          <p:nvPr>
            <p:ph type="dt" sz="half" idx="10"/>
          </p:nvPr>
        </p:nvSpPr>
        <p:spPr/>
        <p:txBody>
          <a:bodyPr/>
          <a:lstStyle/>
          <a:p>
            <a:r>
              <a:rPr lang="en-GB"/>
              <a:t>© New Name</a:t>
            </a:r>
            <a:endParaRPr lang="en-GB" dirty="0"/>
          </a:p>
        </p:txBody>
      </p:sp>
      <p:sp>
        <p:nvSpPr>
          <p:cNvPr id="4" name="Footer Placeholder 3">
            <a:extLst>
              <a:ext uri="{FF2B5EF4-FFF2-40B4-BE49-F238E27FC236}">
                <a16:creationId xmlns:a16="http://schemas.microsoft.com/office/drawing/2014/main" id="{C943EC36-D035-1E3F-024C-2566FCCA0F8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F429C44-0C4D-3EB3-AB1A-F5AA42D68813}"/>
              </a:ext>
            </a:extLst>
          </p:cNvPr>
          <p:cNvSpPr>
            <a:spLocks noGrp="1"/>
          </p:cNvSpPr>
          <p:nvPr>
            <p:ph type="sldNum" sz="quarter" idx="12"/>
          </p:nvPr>
        </p:nvSpPr>
        <p:spPr/>
        <p:txBody>
          <a:bodyPr/>
          <a:lstStyle/>
          <a:p>
            <a:fld id="{8BC87022-8CEB-1C42-BCAE-4E8BAC51086B}" type="slidenum">
              <a:rPr lang="en-GB" smtClean="0"/>
              <a:t>‹#›</a:t>
            </a:fld>
            <a:endParaRPr lang="en-GB"/>
          </a:p>
        </p:txBody>
      </p:sp>
      <p:sp>
        <p:nvSpPr>
          <p:cNvPr id="34" name="Text Placeholder 33">
            <a:extLst>
              <a:ext uri="{FF2B5EF4-FFF2-40B4-BE49-F238E27FC236}">
                <a16:creationId xmlns:a16="http://schemas.microsoft.com/office/drawing/2014/main" id="{2F26D1AA-3EFB-86B6-9BA8-630A69E133D6}"/>
              </a:ext>
            </a:extLst>
          </p:cNvPr>
          <p:cNvSpPr>
            <a:spLocks noGrp="1"/>
          </p:cNvSpPr>
          <p:nvPr>
            <p:ph type="body" sz="quarter" idx="14" hasCustomPrompt="1"/>
          </p:nvPr>
        </p:nvSpPr>
        <p:spPr>
          <a:xfrm>
            <a:off x="13278813" y="10201786"/>
            <a:ext cx="9090630" cy="1912404"/>
          </a:xfrm>
        </p:spPr>
        <p:txBody>
          <a:bodyPr>
            <a:noAutofit/>
          </a:bodyPr>
          <a:lstStyle>
            <a:lvl1pPr marL="0" indent="0">
              <a:buNone/>
              <a:defRPr sz="4800">
                <a:solidFill>
                  <a:srgbClr val="1C1836"/>
                </a:solidFill>
              </a:defRPr>
            </a:lvl1pPr>
            <a:lvl2pPr marL="914400" indent="0">
              <a:buNone/>
              <a:defRPr/>
            </a:lvl2pPr>
            <a:lvl3pPr marL="1828800" indent="0">
              <a:buNone/>
              <a:defRPr/>
            </a:lvl3pPr>
            <a:lvl4pPr marL="2743200" indent="0">
              <a:buNone/>
              <a:defRPr/>
            </a:lvl4pPr>
            <a:lvl5pPr marL="3657600" indent="0">
              <a:buNone/>
              <a:defRPr/>
            </a:lvl5pPr>
          </a:lstStyle>
          <a:p>
            <a:pPr lvl="0"/>
            <a:r>
              <a:rPr lang="en-GB" dirty="0"/>
              <a:t>Name Surname</a:t>
            </a:r>
          </a:p>
          <a:p>
            <a:pPr lvl="0"/>
            <a:r>
              <a:rPr lang="en-GB" dirty="0"/>
              <a:t>Organisation/company</a:t>
            </a:r>
          </a:p>
        </p:txBody>
      </p:sp>
      <p:sp>
        <p:nvSpPr>
          <p:cNvPr id="15" name="Content Placeholder 14">
            <a:extLst>
              <a:ext uri="{FF2B5EF4-FFF2-40B4-BE49-F238E27FC236}">
                <a16:creationId xmlns:a16="http://schemas.microsoft.com/office/drawing/2014/main" id="{433CE307-6E90-5142-81FF-E6E2C65AC377}"/>
              </a:ext>
            </a:extLst>
          </p:cNvPr>
          <p:cNvSpPr>
            <a:spLocks noGrp="1"/>
          </p:cNvSpPr>
          <p:nvPr>
            <p:ph sz="quarter" idx="15" hasCustomPrompt="1"/>
          </p:nvPr>
        </p:nvSpPr>
        <p:spPr>
          <a:xfrm>
            <a:off x="13278812" y="5757944"/>
            <a:ext cx="9051924" cy="4144588"/>
          </a:xfrm>
        </p:spPr>
        <p:txBody>
          <a:bodyPr>
            <a:normAutofit/>
          </a:bodyPr>
          <a:lstStyle>
            <a:lvl1pPr marL="0" indent="0">
              <a:buNone/>
              <a:defRPr sz="7200" b="1" i="0">
                <a:solidFill>
                  <a:srgbClr val="1C1836"/>
                </a:solidFill>
                <a:latin typeface="National" panose="020B0504030502020203" pitchFamily="34" charset="77"/>
                <a:cs typeface="National" panose="020B0504030502020203" pitchFamily="34" charset="77"/>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GB" dirty="0"/>
              <a:t>An inspiring quote goes here. An inspiring quote goes here.</a:t>
            </a:r>
          </a:p>
          <a:p>
            <a:pPr lvl="0"/>
            <a:endParaRPr lang="en-GB" dirty="0"/>
          </a:p>
        </p:txBody>
      </p:sp>
      <p:pic>
        <p:nvPicPr>
          <p:cNvPr id="6" name="Picture 5" descr="A pair of blue teardrops&#10;&#10;Description automatically generated">
            <a:extLst>
              <a:ext uri="{FF2B5EF4-FFF2-40B4-BE49-F238E27FC236}">
                <a16:creationId xmlns:a16="http://schemas.microsoft.com/office/drawing/2014/main" id="{1A2D8BFC-F859-9CE0-1421-30E3A057DDE6}"/>
              </a:ext>
            </a:extLst>
          </p:cNvPr>
          <p:cNvPicPr>
            <a:picLocks noChangeAspect="1"/>
          </p:cNvPicPr>
          <p:nvPr userDrawn="1"/>
        </p:nvPicPr>
        <p:blipFill>
          <a:blip r:embed="rId2"/>
          <a:stretch>
            <a:fillRect/>
          </a:stretch>
        </p:blipFill>
        <p:spPr>
          <a:xfrm>
            <a:off x="12736950" y="4132344"/>
            <a:ext cx="2946400" cy="1625600"/>
          </a:xfrm>
          <a:prstGeom prst="rect">
            <a:avLst/>
          </a:prstGeom>
        </p:spPr>
      </p:pic>
    </p:spTree>
    <p:extLst>
      <p:ext uri="{BB962C8B-B14F-4D97-AF65-F5344CB8AC3E}">
        <p14:creationId xmlns:p14="http://schemas.microsoft.com/office/powerpoint/2010/main" val="292142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 Slide x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noProof="0"/>
              <a:t>Click to edit Master title style</a:t>
            </a:r>
            <a:endParaRPr lang="en-GB" noProof="0" dirty="0"/>
          </a:p>
        </p:txBody>
      </p:sp>
      <p:sp>
        <p:nvSpPr>
          <p:cNvPr id="7" name="Date Placeholder 6">
            <a:extLst>
              <a:ext uri="{FF2B5EF4-FFF2-40B4-BE49-F238E27FC236}">
                <a16:creationId xmlns:a16="http://schemas.microsoft.com/office/drawing/2014/main" id="{78688919-E234-42AA-92AE-3C26DD2F422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E16DBF0C-9208-40A9-AEE0-F53652F1AFD8}" type="datetime1">
              <a:rPr lang="en-GB" smtClean="0"/>
              <a:pPr/>
              <a:t>10/04/2025</a:t>
            </a:fld>
            <a:endParaRPr lang="en-GB" dirty="0"/>
          </a:p>
        </p:txBody>
      </p:sp>
      <p:sp>
        <p:nvSpPr>
          <p:cNvPr id="8" name="Footer Placeholder 7">
            <a:extLst>
              <a:ext uri="{FF2B5EF4-FFF2-40B4-BE49-F238E27FC236}">
                <a16:creationId xmlns:a16="http://schemas.microsoft.com/office/drawing/2014/main" id="{84C93AF6-C1DC-4BAF-A2C6-2C711470C1E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GB" dirty="0"/>
              <a:t>© [New name] 2024</a:t>
            </a:r>
          </a:p>
        </p:txBody>
      </p:sp>
      <p:sp>
        <p:nvSpPr>
          <p:cNvPr id="9" name="Slide Number Placeholder 8">
            <a:extLst>
              <a:ext uri="{FF2B5EF4-FFF2-40B4-BE49-F238E27FC236}">
                <a16:creationId xmlns:a16="http://schemas.microsoft.com/office/drawing/2014/main" id="{A950F5AD-6CA0-4A01-B76E-2C5F74AB978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10" name="Text Placeholder 1">
            <a:extLst>
              <a:ext uri="{FF2B5EF4-FFF2-40B4-BE49-F238E27FC236}">
                <a16:creationId xmlns:a16="http://schemas.microsoft.com/office/drawing/2014/main" id="{43193D06-4578-05B1-96E5-3B3C8F25460A}"/>
              </a:ext>
            </a:extLst>
          </p:cNvPr>
          <p:cNvSpPr>
            <a:spLocks noGrp="1"/>
          </p:cNvSpPr>
          <p:nvPr>
            <p:ph type="body" sz="quarter" idx="13" hasCustomPrompt="1"/>
          </p:nvPr>
        </p:nvSpPr>
        <p:spPr>
          <a:xfrm>
            <a:off x="936625" y="3454400"/>
            <a:ext cx="1677988" cy="1100138"/>
          </a:xfrm>
        </p:spPr>
        <p:txBody>
          <a:bodyPr/>
          <a:lstStyle>
            <a:lvl1pPr>
              <a:lnSpc>
                <a:spcPct val="80000"/>
              </a:lnSpc>
              <a:spcAft>
                <a:spcPts val="0"/>
              </a:spcAft>
              <a:defRPr sz="9000" b="1">
                <a:solidFill>
                  <a:schemeClr val="accent2"/>
                </a:solidFill>
              </a:defRPr>
            </a:lvl1pPr>
          </a:lstStyle>
          <a:p>
            <a:pPr lvl="0"/>
            <a:r>
              <a:rPr lang="en-GB" dirty="0"/>
              <a:t>00</a:t>
            </a:r>
          </a:p>
        </p:txBody>
      </p:sp>
      <p:sp>
        <p:nvSpPr>
          <p:cNvPr id="12" name="Rule 1">
            <a:extLst>
              <a:ext uri="{FF2B5EF4-FFF2-40B4-BE49-F238E27FC236}">
                <a16:creationId xmlns:a16="http://schemas.microsoft.com/office/drawing/2014/main" id="{B52C42B4-54B2-F8CF-3477-1FBCB29C665D}"/>
              </a:ext>
              <a:ext uri="{C183D7F6-B498-43B3-948B-1728B52AA6E4}">
                <adec:decorative xmlns:adec="http://schemas.microsoft.com/office/drawing/2017/decorative" val="1"/>
              </a:ext>
            </a:extLst>
          </p:cNvPr>
          <p:cNvSpPr>
            <a:spLocks noGrp="1"/>
          </p:cNvSpPr>
          <p:nvPr>
            <p:ph type="body" sz="quarter" idx="14" hasCustomPrompt="1"/>
          </p:nvPr>
        </p:nvSpPr>
        <p:spPr>
          <a:xfrm>
            <a:off x="2989263" y="3420000"/>
            <a:ext cx="12700" cy="3430800"/>
          </a:xfrm>
          <a:solidFill>
            <a:schemeClr val="bg1"/>
          </a:solidFill>
        </p:spPr>
        <p:txBody>
          <a:bodyPr/>
          <a:lstStyle>
            <a:lvl1pPr>
              <a:defRPr sz="100">
                <a:noFill/>
              </a:defRPr>
            </a:lvl1pPr>
          </a:lstStyle>
          <a:p>
            <a:pPr lvl="0"/>
            <a:r>
              <a:rPr lang="en-GB"/>
              <a:t> </a:t>
            </a:r>
            <a:endParaRPr lang="en-GB" dirty="0"/>
          </a:p>
        </p:txBody>
      </p:sp>
      <p:sp>
        <p:nvSpPr>
          <p:cNvPr id="3" name="Content Placeholder 1"/>
          <p:cNvSpPr>
            <a:spLocks noGrp="1"/>
          </p:cNvSpPr>
          <p:nvPr>
            <p:ph idx="1"/>
          </p:nvPr>
        </p:nvSpPr>
        <p:spPr>
          <a:xfrm>
            <a:off x="3492500" y="3312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3">
            <a:extLst>
              <a:ext uri="{FF2B5EF4-FFF2-40B4-BE49-F238E27FC236}">
                <a16:creationId xmlns:a16="http://schemas.microsoft.com/office/drawing/2014/main" id="{43484C76-5A44-5D2B-D51F-7FCEED2A5F5F}"/>
              </a:ext>
            </a:extLst>
          </p:cNvPr>
          <p:cNvSpPr>
            <a:spLocks noGrp="1"/>
          </p:cNvSpPr>
          <p:nvPr>
            <p:ph type="body" sz="quarter" idx="19" hasCustomPrompt="1"/>
          </p:nvPr>
        </p:nvSpPr>
        <p:spPr>
          <a:xfrm>
            <a:off x="936625" y="8568000"/>
            <a:ext cx="1677988" cy="1100138"/>
          </a:xfrm>
        </p:spPr>
        <p:txBody>
          <a:bodyPr/>
          <a:lstStyle>
            <a:lvl1pPr>
              <a:lnSpc>
                <a:spcPct val="80000"/>
              </a:lnSpc>
              <a:spcAft>
                <a:spcPts val="0"/>
              </a:spcAft>
              <a:defRPr sz="9000" b="1">
                <a:solidFill>
                  <a:schemeClr val="accent2"/>
                </a:solidFill>
              </a:defRPr>
            </a:lvl1pPr>
          </a:lstStyle>
          <a:p>
            <a:pPr lvl="0"/>
            <a:r>
              <a:rPr lang="en-GB"/>
              <a:t>00</a:t>
            </a:r>
            <a:endParaRPr lang="en-GB" dirty="0"/>
          </a:p>
        </p:txBody>
      </p:sp>
      <p:sp>
        <p:nvSpPr>
          <p:cNvPr id="18" name="Rule 3">
            <a:extLst>
              <a:ext uri="{FF2B5EF4-FFF2-40B4-BE49-F238E27FC236}">
                <a16:creationId xmlns:a16="http://schemas.microsoft.com/office/drawing/2014/main" id="{873CCDB8-E506-2C33-B312-D96AADDDC1DD}"/>
              </a:ext>
              <a:ext uri="{C183D7F6-B498-43B3-948B-1728B52AA6E4}">
                <adec:decorative xmlns:adec="http://schemas.microsoft.com/office/drawing/2017/decorative" val="1"/>
              </a:ext>
            </a:extLst>
          </p:cNvPr>
          <p:cNvSpPr>
            <a:spLocks noGrp="1"/>
          </p:cNvSpPr>
          <p:nvPr>
            <p:ph type="body" sz="quarter" idx="20" hasCustomPrompt="1"/>
          </p:nvPr>
        </p:nvSpPr>
        <p:spPr>
          <a:xfrm>
            <a:off x="2989263" y="8532000"/>
            <a:ext cx="12700" cy="3430800"/>
          </a:xfrm>
          <a:solidFill>
            <a:schemeClr val="bg1"/>
          </a:solidFill>
        </p:spPr>
        <p:txBody>
          <a:bodyPr/>
          <a:lstStyle>
            <a:lvl1pPr>
              <a:defRPr sz="100">
                <a:noFill/>
              </a:defRPr>
            </a:lvl1pPr>
          </a:lstStyle>
          <a:p>
            <a:pPr lvl="0"/>
            <a:r>
              <a:rPr lang="en-GB"/>
              <a:t> </a:t>
            </a:r>
            <a:endParaRPr lang="en-GB" dirty="0"/>
          </a:p>
        </p:txBody>
      </p:sp>
      <p:sp>
        <p:nvSpPr>
          <p:cNvPr id="16" name="Content Placeholder 3">
            <a:extLst>
              <a:ext uri="{FF2B5EF4-FFF2-40B4-BE49-F238E27FC236}">
                <a16:creationId xmlns:a16="http://schemas.microsoft.com/office/drawing/2014/main" id="{54D91781-04B6-E8D7-25A8-2206E63BAB77}"/>
              </a:ext>
            </a:extLst>
          </p:cNvPr>
          <p:cNvSpPr>
            <a:spLocks noGrp="1"/>
          </p:cNvSpPr>
          <p:nvPr>
            <p:ph idx="18"/>
          </p:nvPr>
        </p:nvSpPr>
        <p:spPr>
          <a:xfrm>
            <a:off x="3492500" y="8424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Text Placeholder 2">
            <a:extLst>
              <a:ext uri="{FF2B5EF4-FFF2-40B4-BE49-F238E27FC236}">
                <a16:creationId xmlns:a16="http://schemas.microsoft.com/office/drawing/2014/main" id="{F29770B1-1E30-1C88-A13A-C2E77F3C59BA}"/>
              </a:ext>
            </a:extLst>
          </p:cNvPr>
          <p:cNvSpPr>
            <a:spLocks noGrp="1"/>
          </p:cNvSpPr>
          <p:nvPr>
            <p:ph type="body" sz="quarter" idx="16" hasCustomPrompt="1"/>
          </p:nvPr>
        </p:nvSpPr>
        <p:spPr>
          <a:xfrm>
            <a:off x="12192793" y="3454400"/>
            <a:ext cx="1677988" cy="1100138"/>
          </a:xfrm>
        </p:spPr>
        <p:txBody>
          <a:bodyPr/>
          <a:lstStyle>
            <a:lvl1pPr>
              <a:lnSpc>
                <a:spcPct val="80000"/>
              </a:lnSpc>
              <a:spcAft>
                <a:spcPts val="0"/>
              </a:spcAft>
              <a:defRPr sz="9000" b="1">
                <a:solidFill>
                  <a:schemeClr val="accent2"/>
                </a:solidFill>
              </a:defRPr>
            </a:lvl1pPr>
          </a:lstStyle>
          <a:p>
            <a:pPr lvl="0"/>
            <a:r>
              <a:rPr lang="en-GB"/>
              <a:t>00</a:t>
            </a:r>
            <a:endParaRPr lang="en-GB" dirty="0"/>
          </a:p>
        </p:txBody>
      </p:sp>
      <p:sp>
        <p:nvSpPr>
          <p:cNvPr id="15" name="Rule 2">
            <a:extLst>
              <a:ext uri="{FF2B5EF4-FFF2-40B4-BE49-F238E27FC236}">
                <a16:creationId xmlns:a16="http://schemas.microsoft.com/office/drawing/2014/main" id="{BE10B950-24F7-D709-483A-D3C127B04C52}"/>
              </a:ext>
              <a:ext uri="{C183D7F6-B498-43B3-948B-1728B52AA6E4}">
                <adec:decorative xmlns:adec="http://schemas.microsoft.com/office/drawing/2017/decorative" val="1"/>
              </a:ext>
            </a:extLst>
          </p:cNvPr>
          <p:cNvSpPr>
            <a:spLocks noGrp="1"/>
          </p:cNvSpPr>
          <p:nvPr>
            <p:ph type="body" sz="quarter" idx="17" hasCustomPrompt="1"/>
          </p:nvPr>
        </p:nvSpPr>
        <p:spPr>
          <a:xfrm>
            <a:off x="14245431" y="3420000"/>
            <a:ext cx="12700" cy="3430800"/>
          </a:xfrm>
          <a:solidFill>
            <a:schemeClr val="bg1"/>
          </a:solidFill>
        </p:spPr>
        <p:txBody>
          <a:bodyPr/>
          <a:lstStyle>
            <a:lvl1pPr>
              <a:defRPr sz="100">
                <a:noFill/>
              </a:defRPr>
            </a:lvl1pPr>
          </a:lstStyle>
          <a:p>
            <a:pPr lvl="0"/>
            <a:r>
              <a:rPr lang="en-GB"/>
              <a:t> </a:t>
            </a:r>
            <a:endParaRPr lang="en-GB" dirty="0"/>
          </a:p>
        </p:txBody>
      </p:sp>
      <p:sp>
        <p:nvSpPr>
          <p:cNvPr id="13" name="Content Placeholder 2">
            <a:extLst>
              <a:ext uri="{FF2B5EF4-FFF2-40B4-BE49-F238E27FC236}">
                <a16:creationId xmlns:a16="http://schemas.microsoft.com/office/drawing/2014/main" id="{C6EA18ED-3958-7BC9-C91D-9C011AA2FF8D}"/>
              </a:ext>
            </a:extLst>
          </p:cNvPr>
          <p:cNvSpPr>
            <a:spLocks noGrp="1"/>
          </p:cNvSpPr>
          <p:nvPr>
            <p:ph idx="15"/>
          </p:nvPr>
        </p:nvSpPr>
        <p:spPr>
          <a:xfrm>
            <a:off x="14748668" y="3312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0" name="Text Placeholder 4">
            <a:extLst>
              <a:ext uri="{FF2B5EF4-FFF2-40B4-BE49-F238E27FC236}">
                <a16:creationId xmlns:a16="http://schemas.microsoft.com/office/drawing/2014/main" id="{59203F56-35CB-82E0-D390-7887CDB37317}"/>
              </a:ext>
            </a:extLst>
          </p:cNvPr>
          <p:cNvSpPr>
            <a:spLocks noGrp="1"/>
          </p:cNvSpPr>
          <p:nvPr>
            <p:ph type="body" sz="quarter" idx="22" hasCustomPrompt="1"/>
          </p:nvPr>
        </p:nvSpPr>
        <p:spPr>
          <a:xfrm>
            <a:off x="12192793" y="8568000"/>
            <a:ext cx="1677988" cy="1100138"/>
          </a:xfrm>
        </p:spPr>
        <p:txBody>
          <a:bodyPr/>
          <a:lstStyle>
            <a:lvl1pPr>
              <a:lnSpc>
                <a:spcPct val="80000"/>
              </a:lnSpc>
              <a:spcAft>
                <a:spcPts val="0"/>
              </a:spcAft>
              <a:defRPr sz="9000" b="1">
                <a:solidFill>
                  <a:schemeClr val="accent2"/>
                </a:solidFill>
              </a:defRPr>
            </a:lvl1pPr>
          </a:lstStyle>
          <a:p>
            <a:pPr lvl="0"/>
            <a:r>
              <a:rPr lang="en-GB"/>
              <a:t>00</a:t>
            </a:r>
            <a:endParaRPr lang="en-GB" dirty="0"/>
          </a:p>
        </p:txBody>
      </p:sp>
      <p:sp>
        <p:nvSpPr>
          <p:cNvPr id="21" name="Rule 4">
            <a:extLst>
              <a:ext uri="{FF2B5EF4-FFF2-40B4-BE49-F238E27FC236}">
                <a16:creationId xmlns:a16="http://schemas.microsoft.com/office/drawing/2014/main" id="{67BA3458-4A90-E38D-A2FC-B50283EFDED3}"/>
              </a:ext>
              <a:ext uri="{C183D7F6-B498-43B3-948B-1728B52AA6E4}">
                <adec:decorative xmlns:adec="http://schemas.microsoft.com/office/drawing/2017/decorative" val="1"/>
              </a:ext>
            </a:extLst>
          </p:cNvPr>
          <p:cNvSpPr>
            <a:spLocks noGrp="1"/>
          </p:cNvSpPr>
          <p:nvPr>
            <p:ph type="body" sz="quarter" idx="23" hasCustomPrompt="1"/>
          </p:nvPr>
        </p:nvSpPr>
        <p:spPr>
          <a:xfrm>
            <a:off x="14245431" y="8532000"/>
            <a:ext cx="12700" cy="3430800"/>
          </a:xfrm>
          <a:solidFill>
            <a:schemeClr val="bg1"/>
          </a:solidFill>
        </p:spPr>
        <p:txBody>
          <a:bodyPr/>
          <a:lstStyle>
            <a:lvl1pPr>
              <a:defRPr sz="100">
                <a:noFill/>
              </a:defRPr>
            </a:lvl1pPr>
          </a:lstStyle>
          <a:p>
            <a:pPr lvl="0"/>
            <a:r>
              <a:rPr lang="en-GB"/>
              <a:t> </a:t>
            </a:r>
            <a:endParaRPr lang="en-GB" dirty="0"/>
          </a:p>
        </p:txBody>
      </p:sp>
      <p:sp>
        <p:nvSpPr>
          <p:cNvPr id="19" name="Content Placeholder 4">
            <a:extLst>
              <a:ext uri="{FF2B5EF4-FFF2-40B4-BE49-F238E27FC236}">
                <a16:creationId xmlns:a16="http://schemas.microsoft.com/office/drawing/2014/main" id="{EB1505EF-DDBA-4ACB-B375-45ADB1F42C81}"/>
              </a:ext>
            </a:extLst>
          </p:cNvPr>
          <p:cNvSpPr>
            <a:spLocks noGrp="1"/>
          </p:cNvSpPr>
          <p:nvPr>
            <p:ph idx="21"/>
          </p:nvPr>
        </p:nvSpPr>
        <p:spPr>
          <a:xfrm>
            <a:off x="14748668" y="8424000"/>
            <a:ext cx="7167563" cy="342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2" name="Straight Connector 21">
            <a:extLst>
              <a:ext uri="{FF2B5EF4-FFF2-40B4-BE49-F238E27FC236}">
                <a16:creationId xmlns:a16="http://schemas.microsoft.com/office/drawing/2014/main" id="{3438007D-02DF-4D86-F2FF-5E82DBD6774C}"/>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3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35999" y="935038"/>
            <a:ext cx="22511375" cy="1584962"/>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userDrawn="1">
            <p:ph type="body" idx="1"/>
          </p:nvPr>
        </p:nvSpPr>
        <p:spPr>
          <a:xfrm>
            <a:off x="935999" y="3419475"/>
            <a:ext cx="22511375" cy="8459787"/>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C183D7F6-B498-43B3-948B-1728B52AA6E4}">
                <adec:decorative xmlns:adec="http://schemas.microsoft.com/office/drawing/2017/decorative" val="1"/>
              </a:ext>
            </a:extLst>
          </p:cNvPr>
          <p:cNvSpPr>
            <a:spLocks noGrp="1"/>
          </p:cNvSpPr>
          <p:nvPr userDrawn="1">
            <p:ph type="dt" sz="half" idx="2"/>
          </p:nvPr>
        </p:nvSpPr>
        <p:spPr>
          <a:xfrm>
            <a:off x="8607425" y="12960000"/>
            <a:ext cx="4610100" cy="288000"/>
          </a:xfrm>
          <a:prstGeom prst="rect">
            <a:avLst/>
          </a:prstGeom>
        </p:spPr>
        <p:txBody>
          <a:bodyPr vert="horz" lIns="0" tIns="0" rIns="0" bIns="0" rtlCol="0" anchor="b" anchorCtr="0">
            <a:noAutofit/>
          </a:bodyPr>
          <a:lstStyle>
            <a:lvl1pPr algn="l">
              <a:defRPr sz="1400">
                <a:solidFill>
                  <a:schemeClr val="tx1"/>
                </a:solidFill>
              </a:defRPr>
            </a:lvl1pPr>
          </a:lstStyle>
          <a:p>
            <a:fld id="{DA70923C-1439-472D-A21A-E5EFA0B7ABEA}" type="datetime1">
              <a:rPr lang="en-GB" smtClean="0"/>
              <a:pPr/>
              <a:t>10/04/2025</a:t>
            </a:fld>
            <a:endParaRPr lang="en-GB" dirty="0"/>
          </a:p>
        </p:txBody>
      </p:sp>
      <p:sp>
        <p:nvSpPr>
          <p:cNvPr id="5" name="Footer Placeholder 4">
            <a:extLst>
              <a:ext uri="{C183D7F6-B498-43B3-948B-1728B52AA6E4}">
                <adec:decorative xmlns:adec="http://schemas.microsoft.com/office/drawing/2017/decorative" val="1"/>
              </a:ext>
            </a:extLst>
          </p:cNvPr>
          <p:cNvSpPr>
            <a:spLocks noGrp="1"/>
          </p:cNvSpPr>
          <p:nvPr userDrawn="1">
            <p:ph type="ftr" sz="quarter" idx="3"/>
          </p:nvPr>
        </p:nvSpPr>
        <p:spPr>
          <a:xfrm>
            <a:off x="935999" y="12960000"/>
            <a:ext cx="7166601" cy="288000"/>
          </a:xfrm>
          <a:prstGeom prst="rect">
            <a:avLst/>
          </a:prstGeom>
        </p:spPr>
        <p:txBody>
          <a:bodyPr vert="horz" lIns="0" tIns="0" rIns="0" bIns="0" rtlCol="0" anchor="b" anchorCtr="0">
            <a:noAutofit/>
          </a:bodyPr>
          <a:lstStyle>
            <a:lvl1pPr algn="l">
              <a:defRPr sz="1400">
                <a:solidFill>
                  <a:schemeClr val="tx1"/>
                </a:solidFill>
              </a:defRPr>
            </a:lvl1pPr>
          </a:lstStyle>
          <a:p>
            <a:r>
              <a:rPr lang="en-GB" dirty="0"/>
              <a:t>© [New name] 2024</a:t>
            </a:r>
          </a:p>
        </p:txBody>
      </p:sp>
      <p:sp>
        <p:nvSpPr>
          <p:cNvPr id="6" name="Slide Number Placeholder 5">
            <a:extLst>
              <a:ext uri="{C183D7F6-B498-43B3-948B-1728B52AA6E4}">
                <adec:decorative xmlns:adec="http://schemas.microsoft.com/office/drawing/2017/decorative" val="1"/>
              </a:ext>
            </a:extLst>
          </p:cNvPr>
          <p:cNvSpPr>
            <a:spLocks noGrp="1"/>
          </p:cNvSpPr>
          <p:nvPr userDrawn="1">
            <p:ph type="sldNum" sz="quarter" idx="4"/>
          </p:nvPr>
        </p:nvSpPr>
        <p:spPr>
          <a:xfrm>
            <a:off x="22007375" y="12942000"/>
            <a:ext cx="1440000" cy="360000"/>
          </a:xfrm>
          <a:prstGeom prst="rect">
            <a:avLst/>
          </a:prstGeom>
        </p:spPr>
        <p:txBody>
          <a:bodyPr vert="horz" lIns="0" tIns="0" rIns="0" bIns="0" rtlCol="0" anchor="b" anchorCtr="0">
            <a:noAutofit/>
          </a:bodyPr>
          <a:lstStyle>
            <a:lvl1pPr algn="r">
              <a:defRPr sz="2400" b="1">
                <a:solidFill>
                  <a:schemeClr val="tx1"/>
                </a:solidFill>
              </a:defRPr>
            </a:lvl1pPr>
          </a:lstStyle>
          <a:p>
            <a:fld id="{0B868178-02AE-42FC-958D-6B8F13B60175}" type="slidenum">
              <a:rPr lang="en-GB" smtClean="0"/>
              <a:pPr/>
              <a:t>‹#›</a:t>
            </a:fld>
            <a:endParaRPr lang="en-GB" dirty="0"/>
          </a:p>
        </p:txBody>
      </p:sp>
      <p:cxnSp>
        <p:nvCxnSpPr>
          <p:cNvPr id="25" name="Straight Connector 24">
            <a:extLst>
              <a:ext uri="{FF2B5EF4-FFF2-40B4-BE49-F238E27FC236}">
                <a16:creationId xmlns:a16="http://schemas.microsoft.com/office/drawing/2014/main" id="{FAE6EA0F-3F9F-9892-FF40-FA872940EBCE}"/>
              </a:ext>
              <a:ext uri="{C183D7F6-B498-43B3-948B-1728B52AA6E4}">
                <adec:decorative xmlns:adec="http://schemas.microsoft.com/office/drawing/2017/decorative" val="1"/>
              </a:ext>
            </a:extLst>
          </p:cNvPr>
          <p:cNvCxnSpPr/>
          <p:nvPr userDrawn="1"/>
        </p:nvCxnSpPr>
        <p:spPr>
          <a:xfrm>
            <a:off x="935999" y="12765600"/>
            <a:ext cx="225113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56" r:id="rId1"/>
    <p:sldLayoutId id="2147483665" r:id="rId2"/>
    <p:sldLayoutId id="2147483651" r:id="rId3"/>
    <p:sldLayoutId id="2147483669" r:id="rId4"/>
    <p:sldLayoutId id="2147483650" r:id="rId5"/>
    <p:sldLayoutId id="2147483652" r:id="rId6"/>
    <p:sldLayoutId id="2147483670" r:id="rId7"/>
    <p:sldLayoutId id="2147483671" r:id="rId8"/>
    <p:sldLayoutId id="2147483657" r:id="rId9"/>
    <p:sldLayoutId id="2147483658" r:id="rId10"/>
    <p:sldLayoutId id="2147483667" r:id="rId11"/>
    <p:sldLayoutId id="2147483668" r:id="rId12"/>
    <p:sldLayoutId id="2147483659" r:id="rId13"/>
    <p:sldLayoutId id="2147483663" r:id="rId14"/>
    <p:sldLayoutId id="2147483664" r:id="rId15"/>
    <p:sldLayoutId id="2147483660" r:id="rId16"/>
    <p:sldLayoutId id="2147483661" r:id="rId17"/>
    <p:sldLayoutId id="2147483666" r:id="rId18"/>
    <p:sldLayoutId id="2147483662" r:id="rId19"/>
    <p:sldLayoutId id="2147483654" r:id="rId20"/>
    <p:sldLayoutId id="2147483655" r:id="rId21"/>
  </p:sldLayoutIdLst>
  <p:hf hdr="0" dt="0"/>
  <p:txStyles>
    <p:titleStyle>
      <a:lvl1pPr algn="l" defTabSz="914400" rtl="0" eaLnBrk="1" latinLnBrk="0" hangingPunct="1">
        <a:lnSpc>
          <a:spcPct val="85000"/>
        </a:lnSpc>
        <a:spcBef>
          <a:spcPct val="0"/>
        </a:spcBef>
        <a:buNone/>
        <a:defRPr sz="6500" b="1" i="0" kern="1200" spc="-100" baseline="0">
          <a:solidFill>
            <a:schemeClr val="tx1"/>
          </a:solidFill>
          <a:latin typeface="National" panose="020B0504030502020203" pitchFamily="34" charset="77"/>
          <a:ea typeface="+mj-ea"/>
          <a:cs typeface="National" panose="020B0504030502020203" pitchFamily="34" charset="77"/>
        </a:defRPr>
      </a:lvl1pPr>
    </p:titleStyle>
    <p:bodyStyle>
      <a:lvl1pPr marL="0" indent="0" algn="l" defTabSz="914400" rtl="0" eaLnBrk="1" latinLnBrk="0" hangingPunct="1">
        <a:lnSpc>
          <a:spcPct val="110000"/>
        </a:lnSpc>
        <a:spcBef>
          <a:spcPts val="0"/>
        </a:spcBef>
        <a:spcAft>
          <a:spcPts val="900"/>
        </a:spcAft>
        <a:buFontTx/>
        <a:buNone/>
        <a:defRPr sz="4000" b="1" i="0" kern="1200">
          <a:solidFill>
            <a:schemeClr val="tx1"/>
          </a:solidFill>
          <a:latin typeface="National Medium" panose="020B0504030502020203" pitchFamily="34" charset="77"/>
          <a:ea typeface="+mn-ea"/>
          <a:cs typeface="National Medium" panose="020B0504030502020203" pitchFamily="34" charset="77"/>
        </a:defRPr>
      </a:lvl1pPr>
      <a:lvl2pPr marL="54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2pPr>
      <a:lvl3pPr marL="108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3pPr>
      <a:lvl4pPr marL="162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4pPr>
      <a:lvl5pPr marL="2160000" indent="-540000" algn="l" defTabSz="914400" rtl="0" eaLnBrk="1" latinLnBrk="0" hangingPunct="1">
        <a:lnSpc>
          <a:spcPct val="110000"/>
        </a:lnSpc>
        <a:spcBef>
          <a:spcPts val="0"/>
        </a:spcBef>
        <a:spcAft>
          <a:spcPts val="900"/>
        </a:spcAft>
        <a:buFont typeface="Arial" panose="020B0604020202020204" pitchFamily="34" charset="0"/>
        <a:buChar char="•"/>
        <a:defRPr sz="4000" b="1" i="0" kern="1200">
          <a:solidFill>
            <a:schemeClr val="tx1"/>
          </a:solidFill>
          <a:latin typeface="National Medium" panose="020B0504030502020203" pitchFamily="34" charset="77"/>
          <a:ea typeface="+mn-ea"/>
          <a:cs typeface="National Medium" panose="020B0504030502020203" pitchFamily="34" charset="77"/>
        </a:defRPr>
      </a:lvl5pPr>
      <a:lvl6pPr marL="270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6pPr>
      <a:lvl7pPr marL="324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7pPr>
      <a:lvl8pPr marL="378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8pPr>
      <a:lvl9pPr marL="4320000" indent="-540000" algn="l" defTabSz="914400" rtl="0" eaLnBrk="1" latinLnBrk="0" hangingPunct="1">
        <a:lnSpc>
          <a:spcPct val="110000"/>
        </a:lnSpc>
        <a:spcBef>
          <a:spcPts val="0"/>
        </a:spcBef>
        <a:spcAft>
          <a:spcPts val="900"/>
        </a:spcAft>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F00FF"/>
          </p15:clr>
        </p15:guide>
        <p15:guide id="2" pos="15360" userDrawn="1">
          <p15:clr>
            <a:srgbClr val="FF00FF"/>
          </p15:clr>
        </p15:guide>
        <p15:guide id="3" pos="589" userDrawn="1">
          <p15:clr>
            <a:srgbClr val="FF00FF"/>
          </p15:clr>
        </p15:guide>
        <p15:guide id="4" pos="1883" userDrawn="1">
          <p15:clr>
            <a:srgbClr val="FF00FF"/>
          </p15:clr>
        </p15:guide>
        <p15:guide id="5" pos="2200" userDrawn="1">
          <p15:clr>
            <a:srgbClr val="FF00FF"/>
          </p15:clr>
        </p15:guide>
        <p15:guide id="6" pos="3493" userDrawn="1">
          <p15:clr>
            <a:srgbClr val="FF00FF"/>
          </p15:clr>
        </p15:guide>
        <p15:guide id="7" pos="3811" userDrawn="1">
          <p15:clr>
            <a:srgbClr val="FF00FF"/>
          </p15:clr>
        </p15:guide>
        <p15:guide id="8" pos="5104" userDrawn="1">
          <p15:clr>
            <a:srgbClr val="FF00FF"/>
          </p15:clr>
        </p15:guide>
        <p15:guide id="9" pos="5422" userDrawn="1">
          <p15:clr>
            <a:srgbClr val="FF00FF"/>
          </p15:clr>
        </p15:guide>
        <p15:guide id="10" pos="6715" userDrawn="1">
          <p15:clr>
            <a:srgbClr val="FF00FF"/>
          </p15:clr>
        </p15:guide>
        <p15:guide id="11" pos="7033" userDrawn="1">
          <p15:clr>
            <a:srgbClr val="FF00FF"/>
          </p15:clr>
        </p15:guide>
        <p15:guide id="12" pos="8326" userDrawn="1">
          <p15:clr>
            <a:srgbClr val="FF00FF"/>
          </p15:clr>
        </p15:guide>
        <p15:guide id="13" pos="8644" userDrawn="1">
          <p15:clr>
            <a:srgbClr val="FF00FF"/>
          </p15:clr>
        </p15:guide>
        <p15:guide id="14" pos="9937" userDrawn="1">
          <p15:clr>
            <a:srgbClr val="FF00FF"/>
          </p15:clr>
        </p15:guide>
        <p15:guide id="15" pos="10255" userDrawn="1">
          <p15:clr>
            <a:srgbClr val="FF00FF"/>
          </p15:clr>
        </p15:guide>
        <p15:guide id="16" pos="11548" userDrawn="1">
          <p15:clr>
            <a:srgbClr val="FF00FF"/>
          </p15:clr>
        </p15:guide>
        <p15:guide id="17" pos="11866" userDrawn="1">
          <p15:clr>
            <a:srgbClr val="FF00FF"/>
          </p15:clr>
        </p15:guide>
        <p15:guide id="18" pos="13159" userDrawn="1">
          <p15:clr>
            <a:srgbClr val="FF00FF"/>
          </p15:clr>
        </p15:guide>
        <p15:guide id="19" pos="13476" userDrawn="1">
          <p15:clr>
            <a:srgbClr val="FF00FF"/>
          </p15:clr>
        </p15:guide>
        <p15:guide id="20" pos="14770" userDrawn="1">
          <p15:clr>
            <a:srgbClr val="FF00FF"/>
          </p15:clr>
        </p15:guide>
        <p15:guide id="21" orient="horz" userDrawn="1">
          <p15:clr>
            <a:srgbClr val="FF00FF"/>
          </p15:clr>
        </p15:guide>
        <p15:guide id="22" orient="horz" pos="8640" userDrawn="1">
          <p15:clr>
            <a:srgbClr val="FF00FF"/>
          </p15:clr>
        </p15:guide>
        <p15:guide id="23" orient="horz" pos="589" userDrawn="1">
          <p15:clr>
            <a:srgbClr val="FF00FF"/>
          </p15:clr>
        </p15:guide>
        <p15:guide id="24" orient="horz" pos="2154" userDrawn="1">
          <p15:clr>
            <a:srgbClr val="FF00FF"/>
          </p15:clr>
        </p15:guide>
        <p15:guide id="25" orient="horz" pos="7483" userDrawn="1">
          <p15:clr>
            <a:srgbClr val="FF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fightforsight.org.uk/apply-for-funding/social-change-funding/" TargetMode="External"/><Relationship Id="rId2" Type="http://schemas.openxmlformats.org/officeDocument/2006/relationships/hyperlink" Target="https://www.henshaws.org.uk/news/louise-how-one-question-lead-to-so-much-more/" TargetMode="External"/><Relationship Id="rId1" Type="http://schemas.openxmlformats.org/officeDocument/2006/relationships/slideLayout" Target="../slideLayouts/slideLayout5.xml"/><Relationship Id="rId6" Type="http://schemas.openxmlformats.org/officeDocument/2006/relationships/hyperlink" Target="https://www.fightforsight.org.uk/what-we-do/fight-for-sight-presents/webinar-listings/webinars/breaking-down-barriers-to-loneliness-and-isolation-through-green-walks/" TargetMode="External"/><Relationship Id="rId5" Type="http://schemas.openxmlformats.org/officeDocument/2006/relationships/hyperlink" Target="https://www.fightforsight.org.uk/what-we-do/insight-reports/outside-insight-report/" TargetMode="External"/><Relationship Id="rId4" Type="http://schemas.openxmlformats.org/officeDocument/2006/relationships/hyperlink" Target="https://www.fightforsight.org.uk/what-we-do/our-impact/impact-stories/social-change/myvision-oxfordshires-green-walks-are-more-than-just-a-walk-in-the-park/"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fightforsight.org.uk/what-we-do/fight-for-sight-presents/webinar-listings/webinars/creating-artificial-corneas-for-transplantation/"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FFF0-9BCC-DBBF-4AE5-9849BB3D7EEC}"/>
              </a:ext>
            </a:extLst>
          </p:cNvPr>
          <p:cNvSpPr>
            <a:spLocks noGrp="1"/>
          </p:cNvSpPr>
          <p:nvPr>
            <p:ph type="title"/>
          </p:nvPr>
        </p:nvSpPr>
        <p:spPr>
          <a:xfrm>
            <a:off x="935999" y="1139444"/>
            <a:ext cx="22511375" cy="5070484"/>
          </a:xfrm>
        </p:spPr>
        <p:txBody>
          <a:bodyPr/>
          <a:lstStyle/>
          <a:p>
            <a:r>
              <a:rPr lang="en-GB" dirty="0"/>
              <a:t>Fight for Sight Presents </a:t>
            </a:r>
            <a:br>
              <a:rPr lang="en-GB" dirty="0"/>
            </a:br>
            <a:br>
              <a:rPr lang="en-GB" dirty="0"/>
            </a:br>
            <a:r>
              <a:rPr lang="en-GB" b="1" i="0" dirty="0">
                <a:solidFill>
                  <a:schemeClr val="bg1"/>
                </a:solidFill>
                <a:effectLst/>
                <a:latin typeface="National" panose="020B0504030502020203"/>
              </a:rPr>
              <a:t>Building confidence through a </a:t>
            </a:r>
            <a:br>
              <a:rPr lang="en-GB" b="1" i="0" dirty="0">
                <a:solidFill>
                  <a:schemeClr val="bg1"/>
                </a:solidFill>
                <a:effectLst/>
                <a:latin typeface="National" panose="020B0504030502020203"/>
              </a:rPr>
            </a:br>
            <a:r>
              <a:rPr lang="en-GB" b="1" i="0" dirty="0">
                <a:solidFill>
                  <a:schemeClr val="bg1"/>
                </a:solidFill>
                <a:effectLst/>
                <a:latin typeface="National" panose="020B0504030502020203"/>
              </a:rPr>
              <a:t>pathway of independence model </a:t>
            </a:r>
            <a:br>
              <a:rPr lang="en-GB" b="1" i="0" dirty="0">
                <a:effectLst/>
                <a:latin typeface="National" panose="020B0504030502020203"/>
              </a:rPr>
            </a:br>
            <a:endParaRPr lang="en-GB" dirty="0"/>
          </a:p>
        </p:txBody>
      </p:sp>
      <p:sp>
        <p:nvSpPr>
          <p:cNvPr id="3" name="Footer Placeholder 2">
            <a:extLst>
              <a:ext uri="{FF2B5EF4-FFF2-40B4-BE49-F238E27FC236}">
                <a16:creationId xmlns:a16="http://schemas.microsoft.com/office/drawing/2014/main" id="{2CB1B9FE-0255-18FB-CA8C-89A84E892B95}"/>
              </a:ext>
            </a:extLst>
          </p:cNvPr>
          <p:cNvSpPr>
            <a:spLocks noGrp="1"/>
          </p:cNvSpPr>
          <p:nvPr>
            <p:ph type="ftr" sz="quarter" idx="11"/>
          </p:nvPr>
        </p:nvSpPr>
        <p:spPr/>
        <p:txBody>
          <a:bodyPr/>
          <a:lstStyle/>
          <a:p>
            <a:r>
              <a:rPr lang="en-GB"/>
              <a:t>© [New name] 2024</a:t>
            </a:r>
            <a:endParaRPr lang="en-GB" dirty="0"/>
          </a:p>
        </p:txBody>
      </p:sp>
      <p:sp>
        <p:nvSpPr>
          <p:cNvPr id="4" name="Slide Number Placeholder 3">
            <a:extLst>
              <a:ext uri="{FF2B5EF4-FFF2-40B4-BE49-F238E27FC236}">
                <a16:creationId xmlns:a16="http://schemas.microsoft.com/office/drawing/2014/main" id="{D2873657-D846-285C-330C-23962BF54CBF}"/>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
        <p:nvSpPr>
          <p:cNvPr id="6" name="Text Placeholder 5">
            <a:extLst>
              <a:ext uri="{FF2B5EF4-FFF2-40B4-BE49-F238E27FC236}">
                <a16:creationId xmlns:a16="http://schemas.microsoft.com/office/drawing/2014/main" id="{31CAF9A0-10A3-8277-2D53-D4E9DEE466A3}"/>
              </a:ext>
            </a:extLst>
          </p:cNvPr>
          <p:cNvSpPr>
            <a:spLocks noGrp="1"/>
          </p:cNvSpPr>
          <p:nvPr>
            <p:ph type="body" sz="quarter" idx="14"/>
          </p:nvPr>
        </p:nvSpPr>
        <p:spPr/>
        <p:txBody>
          <a:bodyPr/>
          <a:lstStyle/>
          <a:p>
            <a:r>
              <a:rPr lang="en-GB" dirty="0"/>
              <a:t>#FightforSightPresents</a:t>
            </a:r>
          </a:p>
        </p:txBody>
      </p:sp>
      <p:pic>
        <p:nvPicPr>
          <p:cNvPr id="8" name="Picture 7" descr="A white text on a black background&#10;&#10;Description automatically generated">
            <a:extLst>
              <a:ext uri="{FF2B5EF4-FFF2-40B4-BE49-F238E27FC236}">
                <a16:creationId xmlns:a16="http://schemas.microsoft.com/office/drawing/2014/main" id="{66CC0FC4-77C4-972C-2F79-253CDA5D3B5B}"/>
              </a:ext>
            </a:extLst>
          </p:cNvPr>
          <p:cNvPicPr>
            <a:picLocks noChangeAspect="1"/>
          </p:cNvPicPr>
          <p:nvPr/>
        </p:nvPicPr>
        <p:blipFill>
          <a:blip r:embed="rId2"/>
          <a:stretch>
            <a:fillRect/>
          </a:stretch>
        </p:blipFill>
        <p:spPr>
          <a:xfrm>
            <a:off x="8134598" y="4120398"/>
            <a:ext cx="8121848" cy="6403944"/>
          </a:xfrm>
          <a:prstGeom prst="rect">
            <a:avLst/>
          </a:prstGeom>
        </p:spPr>
      </p:pic>
    </p:spTree>
    <p:extLst>
      <p:ext uri="{BB962C8B-B14F-4D97-AF65-F5344CB8AC3E}">
        <p14:creationId xmlns:p14="http://schemas.microsoft.com/office/powerpoint/2010/main" val="421948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BD8C89-0F15-70AF-C91F-62A4744D35EC}"/>
              </a:ext>
            </a:extLst>
          </p:cNvPr>
          <p:cNvSpPr>
            <a:spLocks noGrp="1"/>
          </p:cNvSpPr>
          <p:nvPr>
            <p:ph type="title"/>
          </p:nvPr>
        </p:nvSpPr>
        <p:spPr/>
        <p:txBody>
          <a:bodyPr/>
          <a:lstStyle/>
          <a:p>
            <a:r>
              <a:rPr lang="en-GB" dirty="0"/>
              <a:t> Welcome and housekeeping</a:t>
            </a:r>
          </a:p>
        </p:txBody>
      </p:sp>
      <p:sp>
        <p:nvSpPr>
          <p:cNvPr id="8" name="Table Placeholder 7">
            <a:extLst>
              <a:ext uri="{FF2B5EF4-FFF2-40B4-BE49-F238E27FC236}">
                <a16:creationId xmlns:a16="http://schemas.microsoft.com/office/drawing/2014/main" id="{143051C6-D1F8-CA34-7CA0-66A421D2CCA8}"/>
              </a:ext>
            </a:extLst>
          </p:cNvPr>
          <p:cNvSpPr>
            <a:spLocks noGrp="1"/>
          </p:cNvSpPr>
          <p:nvPr>
            <p:ph type="tbl" sz="quarter" idx="13"/>
          </p:nvPr>
        </p:nvSpPr>
        <p:spPr/>
        <p:txBody>
          <a:bodyPr/>
          <a:lstStyle/>
          <a:p>
            <a:pPr marL="571500" indent="-571500">
              <a:buFont typeface="Arial" panose="020B0604020202020204" pitchFamily="34" charset="0"/>
              <a:buChar char="•"/>
            </a:pPr>
            <a:r>
              <a:rPr lang="en-GB" sz="4800" dirty="0"/>
              <a:t>Live captions are available during the webinar. </a:t>
            </a:r>
          </a:p>
          <a:p>
            <a:pPr marL="571500" indent="-571500">
              <a:buFont typeface="Arial" panose="020B0604020202020204" pitchFamily="34" charset="0"/>
              <a:buChar char="•"/>
            </a:pPr>
            <a:r>
              <a:rPr lang="en-GB" sz="4800" dirty="0"/>
              <a:t>We may use illustrated slides to guide us, but we will read out everything on these.</a:t>
            </a:r>
          </a:p>
          <a:p>
            <a:pPr marL="571500" indent="-571500">
              <a:buFont typeface="Arial" panose="020B0604020202020204" pitchFamily="34" charset="0"/>
              <a:buChar char="•"/>
            </a:pPr>
            <a:r>
              <a:rPr lang="en-GB" sz="4800" dirty="0"/>
              <a:t>Slides, a transcript and a recording, will be made available post-webinar. </a:t>
            </a:r>
          </a:p>
          <a:p>
            <a:pPr marL="571500" indent="-571500">
              <a:buFont typeface="Arial" panose="020B0604020202020204" pitchFamily="34" charset="0"/>
              <a:buChar char="•"/>
            </a:pPr>
            <a:r>
              <a:rPr lang="en-GB" sz="4800" dirty="0"/>
              <a:t>Please use the Q&amp;A window to ask questions. </a:t>
            </a:r>
          </a:p>
          <a:p>
            <a:pPr marL="571500" indent="-571500">
              <a:buFont typeface="Arial" panose="020B0604020202020204" pitchFamily="34" charset="0"/>
              <a:buChar char="•"/>
            </a:pPr>
            <a:r>
              <a:rPr lang="en-GB" sz="4800" dirty="0"/>
              <a:t>The chat is disabled because it can be distracting for those using a screen reader, and because it is simpler for us to monitor one single channel.</a:t>
            </a:r>
          </a:p>
          <a:p>
            <a:pPr marL="571500" indent="-571500">
              <a:buFont typeface="Arial" panose="020B0604020202020204" pitchFamily="34" charset="0"/>
              <a:buChar char="•"/>
            </a:pPr>
            <a:r>
              <a:rPr lang="en-GB" sz="4800" dirty="0"/>
              <a:t>When we end the webinar, it will end abruptly. </a:t>
            </a:r>
          </a:p>
          <a:p>
            <a:endParaRPr lang="en-GB" dirty="0"/>
          </a:p>
          <a:p>
            <a:endParaRPr lang="en-GB" dirty="0"/>
          </a:p>
        </p:txBody>
      </p:sp>
      <p:sp>
        <p:nvSpPr>
          <p:cNvPr id="3" name="Footer Placeholder 2">
            <a:extLst>
              <a:ext uri="{FF2B5EF4-FFF2-40B4-BE49-F238E27FC236}">
                <a16:creationId xmlns:a16="http://schemas.microsoft.com/office/drawing/2014/main" id="{DC0BCC06-02F3-9F0C-3301-7C92C9E2C468}"/>
              </a:ext>
            </a:extLst>
          </p:cNvPr>
          <p:cNvSpPr>
            <a:spLocks noGrp="1"/>
          </p:cNvSpPr>
          <p:nvPr>
            <p:ph type="ftr" sz="quarter" idx="11"/>
          </p:nvPr>
        </p:nvSpPr>
        <p:spPr/>
        <p:txBody>
          <a:bodyPr/>
          <a:lstStyle/>
          <a:p>
            <a:r>
              <a:rPr lang="en-GB" dirty="0"/>
              <a:t>Fight for Sight </a:t>
            </a:r>
          </a:p>
        </p:txBody>
      </p:sp>
      <p:sp>
        <p:nvSpPr>
          <p:cNvPr id="4" name="Slide Number Placeholder 3">
            <a:extLst>
              <a:ext uri="{FF2B5EF4-FFF2-40B4-BE49-F238E27FC236}">
                <a16:creationId xmlns:a16="http://schemas.microsoft.com/office/drawing/2014/main" id="{9EDDDDA3-511E-4E7E-0D13-D74223B37F16}"/>
              </a:ext>
            </a:extLst>
          </p:cNvPr>
          <p:cNvSpPr>
            <a:spLocks noGrp="1"/>
          </p:cNvSpPr>
          <p:nvPr>
            <p:ph type="sldNum" sz="quarter" idx="12"/>
          </p:nvPr>
        </p:nvSpPr>
        <p:spPr/>
        <p:txBody>
          <a:bodyPr/>
          <a:lstStyle/>
          <a:p>
            <a:fld id="{0B868178-02AE-42FC-958D-6B8F13B60175}" type="slidenum">
              <a:rPr lang="en-GB" smtClean="0"/>
              <a:pPr/>
              <a:t>2</a:t>
            </a:fld>
            <a:endParaRPr lang="en-GB" dirty="0"/>
          </a:p>
        </p:txBody>
      </p:sp>
    </p:spTree>
    <p:extLst>
      <p:ext uri="{BB962C8B-B14F-4D97-AF65-F5344CB8AC3E}">
        <p14:creationId xmlns:p14="http://schemas.microsoft.com/office/powerpoint/2010/main" val="217533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5506-49B2-B498-A2EA-1580C3495F0E}"/>
              </a:ext>
            </a:extLst>
          </p:cNvPr>
          <p:cNvSpPr>
            <a:spLocks noGrp="1"/>
          </p:cNvSpPr>
          <p:nvPr>
            <p:ph type="title"/>
          </p:nvPr>
        </p:nvSpPr>
        <p:spPr/>
        <p:txBody>
          <a:bodyPr/>
          <a:lstStyle/>
          <a:p>
            <a:r>
              <a:rPr lang="en-GB" dirty="0"/>
              <a:t>What to expect in this webinar</a:t>
            </a:r>
            <a:br>
              <a:rPr lang="en-GB" dirty="0"/>
            </a:br>
            <a:br>
              <a:rPr lang="en-GB" dirty="0"/>
            </a:br>
            <a:r>
              <a:rPr lang="en-GB" dirty="0"/>
              <a:t> </a:t>
            </a:r>
          </a:p>
        </p:txBody>
      </p:sp>
      <p:graphicFrame>
        <p:nvGraphicFramePr>
          <p:cNvPr id="8" name="Table Placeholder 7">
            <a:extLst>
              <a:ext uri="{FF2B5EF4-FFF2-40B4-BE49-F238E27FC236}">
                <a16:creationId xmlns:a16="http://schemas.microsoft.com/office/drawing/2014/main" id="{F5E1D635-F1E0-C626-2E77-A7A9980FA320}"/>
              </a:ext>
            </a:extLst>
          </p:cNvPr>
          <p:cNvGraphicFramePr>
            <a:graphicFrameLocks noGrp="1"/>
          </p:cNvGraphicFramePr>
          <p:nvPr>
            <p:ph type="tbl" sz="quarter" idx="13"/>
            <p:extLst>
              <p:ext uri="{D42A27DB-BD31-4B8C-83A1-F6EECF244321}">
                <p14:modId xmlns:p14="http://schemas.microsoft.com/office/powerpoint/2010/main" val="3386452682"/>
              </p:ext>
            </p:extLst>
          </p:nvPr>
        </p:nvGraphicFramePr>
        <p:xfrm>
          <a:off x="2254896" y="3473624"/>
          <a:ext cx="17268452" cy="7980742"/>
        </p:xfrm>
        <a:graphic>
          <a:graphicData uri="http://schemas.openxmlformats.org/drawingml/2006/table">
            <a:tbl>
              <a:tblPr>
                <a:tableStyleId>{793D81CF-94F2-401A-BA57-92F5A7B2D0C5}</a:tableStyleId>
              </a:tblPr>
              <a:tblGrid>
                <a:gridCol w="1937796">
                  <a:extLst>
                    <a:ext uri="{9D8B030D-6E8A-4147-A177-3AD203B41FA5}">
                      <a16:colId xmlns:a16="http://schemas.microsoft.com/office/drawing/2014/main" val="654952721"/>
                    </a:ext>
                  </a:extLst>
                </a:gridCol>
                <a:gridCol w="15330656">
                  <a:extLst>
                    <a:ext uri="{9D8B030D-6E8A-4147-A177-3AD203B41FA5}">
                      <a16:colId xmlns:a16="http://schemas.microsoft.com/office/drawing/2014/main" val="152643618"/>
                    </a:ext>
                  </a:extLst>
                </a:gridCol>
              </a:tblGrid>
              <a:tr h="1953702">
                <a:tc>
                  <a:txBody>
                    <a:bodyPr/>
                    <a:lstStyle/>
                    <a:p>
                      <a:r>
                        <a:rPr lang="en-GB" sz="5400" b="1" spc="-100" baseline="0" dirty="0">
                          <a:solidFill>
                            <a:schemeClr val="accent6"/>
                          </a:solidFill>
                        </a:rPr>
                        <a:t>01</a:t>
                      </a:r>
                    </a:p>
                  </a:txBody>
                  <a:tcPr marT="0" marB="7200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5400" b="1" spc="-100" baseline="0" dirty="0"/>
                        <a:t>Welcome from Kerry Firth, Grants Manager with an intro to our organisation </a:t>
                      </a:r>
                    </a:p>
                  </a:txBody>
                  <a:tcPr marT="0" marB="72000"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926067"/>
                  </a:ext>
                </a:extLst>
              </a:tr>
              <a:tr h="1743080">
                <a:tc>
                  <a:txBody>
                    <a:bodyPr/>
                    <a:lstStyle/>
                    <a:p>
                      <a:r>
                        <a:rPr lang="en-GB" sz="5400" b="1" spc="-100" baseline="0" dirty="0">
                          <a:solidFill>
                            <a:schemeClr val="accent6"/>
                          </a:solidFill>
                        </a:rPr>
                        <a:t>02</a:t>
                      </a:r>
                    </a:p>
                  </a:txBody>
                  <a:tcPr marT="0" marB="7200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5400" b="1" spc="-100" baseline="0" dirty="0"/>
                        <a:t>Outside: blind and vision impaired people’s experiences of loneliness and isolation </a:t>
                      </a:r>
                    </a:p>
                  </a:txBody>
                  <a:tcPr marT="0" marB="72000"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930842"/>
                  </a:ext>
                </a:extLst>
              </a:tr>
              <a:tr h="1743080">
                <a:tc>
                  <a:txBody>
                    <a:bodyPr/>
                    <a:lstStyle/>
                    <a:p>
                      <a:r>
                        <a:rPr lang="en-GB" sz="5400" b="1" spc="-100" baseline="0" dirty="0">
                          <a:solidFill>
                            <a:schemeClr val="accent6"/>
                          </a:solidFill>
                        </a:rPr>
                        <a:t>03</a:t>
                      </a:r>
                    </a:p>
                  </a:txBody>
                  <a:tcPr marT="0" marB="7200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5400" b="1" spc="-100" baseline="0" dirty="0"/>
                        <a:t>Who is </a:t>
                      </a:r>
                      <a:r>
                        <a:rPr lang="en-GB" sz="5400" b="1" spc="-100" baseline="0" dirty="0" err="1"/>
                        <a:t>Henshaws</a:t>
                      </a:r>
                      <a:r>
                        <a:rPr lang="en-GB" sz="5400" b="1" spc="-100" baseline="0" dirty="0"/>
                        <a:t> and what is the independence model with Hayley from </a:t>
                      </a:r>
                      <a:r>
                        <a:rPr lang="en-GB" sz="5400" b="1" spc="-100" baseline="0" dirty="0" err="1"/>
                        <a:t>Henshaws</a:t>
                      </a:r>
                      <a:endParaRPr lang="en-GB" sz="5400" b="1" spc="-100" baseline="0" dirty="0"/>
                    </a:p>
                  </a:txBody>
                  <a:tcPr marT="0" marB="72000"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961953"/>
                  </a:ext>
                </a:extLst>
              </a:tr>
              <a:tr h="1743080">
                <a:tc>
                  <a:txBody>
                    <a:bodyPr/>
                    <a:lstStyle/>
                    <a:p>
                      <a:r>
                        <a:rPr lang="en-GB" sz="5400" b="1" spc="-100" baseline="0" dirty="0">
                          <a:solidFill>
                            <a:schemeClr val="accent6"/>
                          </a:solidFill>
                        </a:rPr>
                        <a:t>04</a:t>
                      </a:r>
                    </a:p>
                  </a:txBody>
                  <a:tcPr marT="0" marB="7200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GB" sz="5400" b="1" spc="-100" baseline="0" dirty="0"/>
                        <a:t>Q&amp;A and open discussion </a:t>
                      </a:r>
                    </a:p>
                  </a:txBody>
                  <a:tcPr marT="0" marB="72000"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9274829"/>
                  </a:ext>
                </a:extLst>
              </a:tr>
            </a:tbl>
          </a:graphicData>
        </a:graphic>
      </p:graphicFrame>
      <p:sp>
        <p:nvSpPr>
          <p:cNvPr id="3" name="Footer Placeholder 2">
            <a:extLst>
              <a:ext uri="{FF2B5EF4-FFF2-40B4-BE49-F238E27FC236}">
                <a16:creationId xmlns:a16="http://schemas.microsoft.com/office/drawing/2014/main" id="{5BB3624D-85E4-ACFA-A172-E6CA6F10365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noProof="0" dirty="0"/>
              <a:t>Fight for Sight 2024</a:t>
            </a:r>
          </a:p>
        </p:txBody>
      </p:sp>
      <p:sp>
        <p:nvSpPr>
          <p:cNvPr id="6" name="Slide Number Placeholder 5">
            <a:extLst>
              <a:ext uri="{FF2B5EF4-FFF2-40B4-BE49-F238E27FC236}">
                <a16:creationId xmlns:a16="http://schemas.microsoft.com/office/drawing/2014/main" id="{FF8345BE-C7A1-3FC1-8B72-E7A988246A31}"/>
              </a:ext>
              <a:ext uri="{C183D7F6-B498-43B3-948B-1728B52AA6E4}">
                <adec:decorative xmlns:adec="http://schemas.microsoft.com/office/drawing/2017/decorative" val="1"/>
              </a:ext>
            </a:extLst>
          </p:cNvPr>
          <p:cNvSpPr>
            <a:spLocks noGrp="1"/>
          </p:cNvSpPr>
          <p:nvPr>
            <p:ph type="sldNum" sz="quarter" idx="12"/>
          </p:nvPr>
        </p:nvSpPr>
        <p:spPr/>
        <p:txBody>
          <a:bodyPr/>
          <a:lstStyle/>
          <a:p>
            <a:fld id="{0B868178-02AE-42FC-958D-6B8F13B60175}" type="slidenum">
              <a:rPr lang="en-GB" noProof="0" smtClean="0"/>
              <a:pPr/>
              <a:t>3</a:t>
            </a:fld>
            <a:endParaRPr lang="en-GB" noProof="0" dirty="0"/>
          </a:p>
        </p:txBody>
      </p:sp>
    </p:spTree>
    <p:extLst>
      <p:ext uri="{BB962C8B-B14F-4D97-AF65-F5344CB8AC3E}">
        <p14:creationId xmlns:p14="http://schemas.microsoft.com/office/powerpoint/2010/main" val="404268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B4CD24-EAE0-291A-8419-2306E1ECAB82}"/>
              </a:ext>
            </a:extLst>
          </p:cNvPr>
          <p:cNvSpPr>
            <a:spLocks noGrp="1"/>
          </p:cNvSpPr>
          <p:nvPr>
            <p:ph type="title"/>
          </p:nvPr>
        </p:nvSpPr>
        <p:spPr/>
        <p:txBody>
          <a:bodyPr/>
          <a:lstStyle/>
          <a:p>
            <a:r>
              <a:rPr lang="en-GB" dirty="0"/>
              <a:t>About Fight for Sight</a:t>
            </a:r>
          </a:p>
        </p:txBody>
      </p:sp>
      <p:sp>
        <p:nvSpPr>
          <p:cNvPr id="3" name="Text Placeholder 2">
            <a:extLst>
              <a:ext uri="{FF2B5EF4-FFF2-40B4-BE49-F238E27FC236}">
                <a16:creationId xmlns:a16="http://schemas.microsoft.com/office/drawing/2014/main" id="{B53900A3-57CE-2C54-BF69-9DB7E504C773}"/>
              </a:ext>
            </a:extLst>
          </p:cNvPr>
          <p:cNvSpPr>
            <a:spLocks noGrp="1"/>
          </p:cNvSpPr>
          <p:nvPr>
            <p:ph type="body" idx="1"/>
          </p:nvPr>
        </p:nvSpPr>
        <p:spPr/>
        <p:txBody>
          <a:bodyPr/>
          <a:lstStyle/>
          <a:p>
            <a:r>
              <a:rPr lang="en-GB" b="0" dirty="0">
                <a:latin typeface="National" panose="020B0504030502020203" pitchFamily="34" charset="77"/>
                <a:cs typeface="National" panose="020B0504030502020203" pitchFamily="34" charset="77"/>
              </a:rPr>
              <a:t>We fund the </a:t>
            </a:r>
            <a:r>
              <a:rPr lang="en-GB" dirty="0">
                <a:latin typeface="National" panose="020B0504030502020203" pitchFamily="34" charset="77"/>
                <a:cs typeface="National" panose="020B0504030502020203" pitchFamily="34" charset="77"/>
              </a:rPr>
              <a:t>brilliant minds </a:t>
            </a:r>
            <a:r>
              <a:rPr lang="en-GB" b="0" dirty="0">
                <a:latin typeface="National" panose="020B0504030502020203" pitchFamily="34" charset="77"/>
                <a:cs typeface="National" panose="020B0504030502020203" pitchFamily="34" charset="77"/>
              </a:rPr>
              <a:t>and </a:t>
            </a:r>
            <a:r>
              <a:rPr lang="en-GB" dirty="0">
                <a:latin typeface="National" panose="020B0504030502020203" pitchFamily="34" charset="77"/>
                <a:cs typeface="National" panose="020B0504030502020203" pitchFamily="34" charset="77"/>
              </a:rPr>
              <a:t>bright ideas</a:t>
            </a:r>
            <a:r>
              <a:rPr lang="en-GB" b="0" dirty="0">
                <a:latin typeface="National" panose="020B0504030502020203" pitchFamily="34" charset="77"/>
                <a:cs typeface="National" panose="020B0504030502020203" pitchFamily="34" charset="77"/>
              </a:rPr>
              <a:t> that </a:t>
            </a:r>
            <a:r>
              <a:rPr lang="en-GB" dirty="0">
                <a:latin typeface="National" panose="020B0504030502020203" pitchFamily="34" charset="77"/>
                <a:cs typeface="National" panose="020B0504030502020203" pitchFamily="34" charset="77"/>
              </a:rPr>
              <a:t>put change in sight</a:t>
            </a:r>
            <a:r>
              <a:rPr lang="en-GB" b="0" dirty="0">
                <a:latin typeface="National" panose="020B0504030502020203" pitchFamily="34" charset="77"/>
                <a:cs typeface="National" panose="020B0504030502020203" pitchFamily="34" charset="77"/>
              </a:rPr>
              <a:t>. </a:t>
            </a:r>
          </a:p>
        </p:txBody>
      </p:sp>
      <p:sp>
        <p:nvSpPr>
          <p:cNvPr id="4" name="Footer Placeholder 3">
            <a:extLst>
              <a:ext uri="{FF2B5EF4-FFF2-40B4-BE49-F238E27FC236}">
                <a16:creationId xmlns:a16="http://schemas.microsoft.com/office/drawing/2014/main" id="{3CCDB76F-BBFE-C1B0-240A-B4C9509ADCFA}"/>
              </a:ext>
            </a:extLst>
          </p:cNvPr>
          <p:cNvSpPr>
            <a:spLocks noGrp="1"/>
          </p:cNvSpPr>
          <p:nvPr>
            <p:ph type="ftr" sz="quarter" idx="11"/>
          </p:nvPr>
        </p:nvSpPr>
        <p:spPr/>
        <p:txBody>
          <a:bodyPr/>
          <a:lstStyle/>
          <a:p>
            <a:r>
              <a:rPr lang="en-GB" dirty="0"/>
              <a:t>Fight for Sight </a:t>
            </a:r>
          </a:p>
        </p:txBody>
      </p:sp>
      <p:sp>
        <p:nvSpPr>
          <p:cNvPr id="5" name="Slide Number Placeholder 4">
            <a:extLst>
              <a:ext uri="{FF2B5EF4-FFF2-40B4-BE49-F238E27FC236}">
                <a16:creationId xmlns:a16="http://schemas.microsoft.com/office/drawing/2014/main" id="{328E0842-5BF4-DFB8-C3B1-E5C5C1F8CEE5}"/>
              </a:ext>
            </a:extLst>
          </p:cNvPr>
          <p:cNvSpPr>
            <a:spLocks noGrp="1"/>
          </p:cNvSpPr>
          <p:nvPr>
            <p:ph type="sldNum" sz="quarter" idx="12"/>
          </p:nvPr>
        </p:nvSpPr>
        <p:spPr/>
        <p:txBody>
          <a:bodyPr/>
          <a:lstStyle/>
          <a:p>
            <a:fld id="{0B868178-02AE-42FC-958D-6B8F13B60175}" type="slidenum">
              <a:rPr lang="en-GB" smtClean="0"/>
              <a:pPr/>
              <a:t>4</a:t>
            </a:fld>
            <a:endParaRPr lang="en-GB"/>
          </a:p>
        </p:txBody>
      </p:sp>
      <p:pic>
        <p:nvPicPr>
          <p:cNvPr id="7" name="Picture 6" descr="A black and purple logo&#10;&#10;Description automatically generated">
            <a:extLst>
              <a:ext uri="{FF2B5EF4-FFF2-40B4-BE49-F238E27FC236}">
                <a16:creationId xmlns:a16="http://schemas.microsoft.com/office/drawing/2014/main" id="{30D78113-9A45-4639-8F9B-6E2C48843E97}"/>
              </a:ext>
            </a:extLst>
          </p:cNvPr>
          <p:cNvPicPr>
            <a:picLocks noChangeAspect="1"/>
          </p:cNvPicPr>
          <p:nvPr/>
        </p:nvPicPr>
        <p:blipFill>
          <a:blip r:embed="rId3"/>
          <a:stretch>
            <a:fillRect/>
          </a:stretch>
        </p:blipFill>
        <p:spPr>
          <a:xfrm>
            <a:off x="14856296" y="5417800"/>
            <a:ext cx="7446670" cy="5871577"/>
          </a:xfrm>
          <a:prstGeom prst="rect">
            <a:avLst/>
          </a:prstGeom>
        </p:spPr>
      </p:pic>
    </p:spTree>
    <p:extLst>
      <p:ext uri="{BB962C8B-B14F-4D97-AF65-F5344CB8AC3E}">
        <p14:creationId xmlns:p14="http://schemas.microsoft.com/office/powerpoint/2010/main" val="118379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0F068-43E2-5478-A395-5FD564FFE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ABF4A-0D04-12E0-CA5B-F98D1F9E55BB}"/>
              </a:ext>
            </a:extLst>
          </p:cNvPr>
          <p:cNvSpPr>
            <a:spLocks noGrp="1"/>
          </p:cNvSpPr>
          <p:nvPr>
            <p:ph type="title"/>
          </p:nvPr>
        </p:nvSpPr>
        <p:spPr/>
        <p:txBody>
          <a:bodyPr/>
          <a:lstStyle/>
          <a:p>
            <a:endParaRPr lang="en-GB"/>
          </a:p>
        </p:txBody>
      </p:sp>
      <p:pic>
        <p:nvPicPr>
          <p:cNvPr id="6" name="Picture Placeholder 5" descr="People sitting around a table at Jamie's Farm.&#10;We funded visits to the Farm for young people who are blind and vision impaired. ">
            <a:extLst>
              <a:ext uri="{FF2B5EF4-FFF2-40B4-BE49-F238E27FC236}">
                <a16:creationId xmlns:a16="http://schemas.microsoft.com/office/drawing/2014/main" id="{7D698175-76EA-0889-B74D-D0DDE31626D4}"/>
              </a:ext>
            </a:extLst>
          </p:cNvPr>
          <p:cNvPicPr>
            <a:picLocks noGrp="1" noChangeAspect="1"/>
          </p:cNvPicPr>
          <p:nvPr>
            <p:ph type="pic" sz="quarter" idx="13"/>
          </p:nvPr>
        </p:nvPicPr>
        <p:blipFill>
          <a:blip r:embed="rId3"/>
          <a:srcRect t="7842" b="7842"/>
          <a:stretch>
            <a:fillRect/>
          </a:stretch>
        </p:blipFill>
        <p:spPr/>
      </p:pic>
      <p:sp>
        <p:nvSpPr>
          <p:cNvPr id="3" name="Text Placeholder 2">
            <a:extLst>
              <a:ext uri="{FF2B5EF4-FFF2-40B4-BE49-F238E27FC236}">
                <a16:creationId xmlns:a16="http://schemas.microsoft.com/office/drawing/2014/main" id="{7F11BD25-5504-AA87-C11D-525D81E48527}"/>
              </a:ext>
            </a:extLst>
          </p:cNvPr>
          <p:cNvSpPr>
            <a:spLocks noGrp="1"/>
          </p:cNvSpPr>
          <p:nvPr>
            <p:ph type="body" sz="quarter" idx="14"/>
          </p:nvPr>
        </p:nvSpPr>
        <p:spPr/>
        <p:txBody>
          <a:bodyPr/>
          <a:lstStyle/>
          <a:p>
            <a:r>
              <a:rPr lang="en-GB" sz="5400" dirty="0">
                <a:solidFill>
                  <a:srgbClr val="D8FC78"/>
                </a:solidFill>
                <a:latin typeface="National" panose="020B0504030502020203" pitchFamily="34" charset="77"/>
                <a:cs typeface="National" panose="020B0504030502020203" pitchFamily="34" charset="77"/>
              </a:rPr>
              <a:t>Outside: Blind and vision impaired people’s experiences of loneliness and isolation </a:t>
            </a:r>
          </a:p>
          <a:p>
            <a:r>
              <a:rPr lang="en-GB" sz="5400" dirty="0">
                <a:solidFill>
                  <a:schemeClr val="bg1"/>
                </a:solidFill>
                <a:latin typeface="National" panose="020B0504030502020203" pitchFamily="34" charset="77"/>
                <a:cs typeface="National" panose="020B0504030502020203" pitchFamily="34" charset="77"/>
              </a:rPr>
              <a:t>1 in 3 people have experienced loneliness and isolation </a:t>
            </a:r>
            <a:br>
              <a:rPr lang="en-GB" sz="5400" dirty="0">
                <a:solidFill>
                  <a:schemeClr val="bg1"/>
                </a:solidFill>
                <a:latin typeface="National" panose="020B0504030502020203" pitchFamily="34" charset="77"/>
                <a:cs typeface="National" panose="020B0504030502020203" pitchFamily="34" charset="77"/>
              </a:rPr>
            </a:br>
            <a:endParaRPr lang="en-GB" sz="5400" b="0" dirty="0">
              <a:solidFill>
                <a:schemeClr val="bg1"/>
              </a:solidFill>
              <a:latin typeface="National" panose="020B0504030502020203" pitchFamily="34" charset="77"/>
              <a:cs typeface="National" panose="020B0504030502020203" pitchFamily="34" charset="77"/>
            </a:endParaRPr>
          </a:p>
        </p:txBody>
      </p:sp>
    </p:spTree>
    <p:extLst>
      <p:ext uri="{BB962C8B-B14F-4D97-AF65-F5344CB8AC3E}">
        <p14:creationId xmlns:p14="http://schemas.microsoft.com/office/powerpoint/2010/main" val="364022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6F4C8-4E25-EBFF-E861-80A288256D6B}"/>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1786C806-1633-B2B4-52DF-D6BDDA98B070}"/>
              </a:ext>
            </a:extLst>
          </p:cNvPr>
          <p:cNvSpPr>
            <a:spLocks noGrp="1"/>
          </p:cNvSpPr>
          <p:nvPr>
            <p:ph type="body" idx="1"/>
          </p:nvPr>
        </p:nvSpPr>
        <p:spPr/>
        <p:txBody>
          <a:bodyPr/>
          <a:lstStyle/>
          <a:p>
            <a:r>
              <a:rPr lang="en-GB" b="1" i="0" dirty="0">
                <a:effectLst/>
                <a:latin typeface="national" panose="020B0504030502020203"/>
              </a:rPr>
              <a:t>“</a:t>
            </a:r>
            <a:r>
              <a:rPr lang="en-GB" b="0" i="0" dirty="0">
                <a:effectLst/>
                <a:latin typeface="national" panose="020B0504030502020203"/>
              </a:rPr>
              <a:t>Preventing loneliness and isolation has always been a </a:t>
            </a:r>
            <a:r>
              <a:rPr lang="en-GB" b="0" i="0">
                <a:effectLst/>
                <a:latin typeface="national" panose="020B0504030502020203"/>
              </a:rPr>
              <a:t>part of </a:t>
            </a:r>
            <a:r>
              <a:rPr lang="en-GB" b="0" i="0" dirty="0" err="1">
                <a:effectLst/>
                <a:latin typeface="national" panose="020B0504030502020203"/>
              </a:rPr>
              <a:t>Henshaws</a:t>
            </a:r>
            <a:r>
              <a:rPr lang="en-GB" b="0" i="0" dirty="0">
                <a:effectLst/>
                <a:latin typeface="national" panose="020B0504030502020203"/>
              </a:rPr>
              <a:t>’ work, and the organisation’s approach has changed in line with changes in our society and our communities. But the work of the organisation is as relevant today as it was 200 years ago when it was founded</a:t>
            </a:r>
            <a:r>
              <a:rPr lang="en-GB" b="1" i="0" dirty="0">
                <a:effectLst/>
                <a:latin typeface="national" panose="020B0504030502020203"/>
              </a:rPr>
              <a:t>.“</a:t>
            </a:r>
          </a:p>
          <a:p>
            <a:r>
              <a:rPr lang="en-GB" dirty="0">
                <a:latin typeface="National" panose="020B0504030502020203"/>
              </a:rPr>
              <a:t>Stephen Tongue</a:t>
            </a:r>
            <a:endParaRPr lang="en-GB" dirty="0"/>
          </a:p>
        </p:txBody>
      </p:sp>
    </p:spTree>
    <p:extLst>
      <p:ext uri="{BB962C8B-B14F-4D97-AF65-F5344CB8AC3E}">
        <p14:creationId xmlns:p14="http://schemas.microsoft.com/office/powerpoint/2010/main" val="172382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56401A-FDEA-C0C5-6DBA-71D7F5DFF594}"/>
              </a:ext>
            </a:extLst>
          </p:cNvPr>
          <p:cNvSpPr>
            <a:spLocks noGrp="1"/>
          </p:cNvSpPr>
          <p:nvPr>
            <p:ph type="title"/>
          </p:nvPr>
        </p:nvSpPr>
        <p:spPr/>
        <p:txBody>
          <a:bodyPr/>
          <a:lstStyle/>
          <a:p>
            <a:r>
              <a:rPr lang="en-GB" dirty="0"/>
              <a:t>Further Information</a:t>
            </a:r>
          </a:p>
        </p:txBody>
      </p:sp>
      <p:sp>
        <p:nvSpPr>
          <p:cNvPr id="8" name="Content Placeholder 7">
            <a:extLst>
              <a:ext uri="{FF2B5EF4-FFF2-40B4-BE49-F238E27FC236}">
                <a16:creationId xmlns:a16="http://schemas.microsoft.com/office/drawing/2014/main" id="{E83CD403-9358-4A61-B84C-530229F35067}"/>
              </a:ext>
            </a:extLst>
          </p:cNvPr>
          <p:cNvSpPr>
            <a:spLocks noGrp="1"/>
          </p:cNvSpPr>
          <p:nvPr>
            <p:ph idx="1"/>
          </p:nvPr>
        </p:nvSpPr>
        <p:spPr/>
        <p:txBody>
          <a:bodyPr/>
          <a:lstStyle/>
          <a:p>
            <a:pPr marL="571500" indent="-571500">
              <a:buFont typeface="Arial" panose="020B0604020202020204" pitchFamily="34" charset="0"/>
              <a:buChar char="•"/>
            </a:pPr>
            <a:r>
              <a:rPr lang="en-GB" sz="4800" dirty="0"/>
              <a:t>More on </a:t>
            </a:r>
            <a:r>
              <a:rPr lang="en-GB" sz="4800" dirty="0" err="1">
                <a:hlinkClick r:id="rId2"/>
              </a:rPr>
              <a:t>Henshaws</a:t>
            </a:r>
            <a:r>
              <a:rPr lang="en-GB" sz="4800" dirty="0"/>
              <a:t> </a:t>
            </a:r>
          </a:p>
          <a:p>
            <a:pPr marL="571500" indent="-571500">
              <a:buFont typeface="Arial" panose="020B0604020202020204" pitchFamily="34" charset="0"/>
              <a:buChar char="•"/>
            </a:pPr>
            <a:r>
              <a:rPr lang="en-GB" sz="4800" dirty="0"/>
              <a:t>Discover more about our </a:t>
            </a:r>
            <a:r>
              <a:rPr lang="en-GB" sz="4800" dirty="0">
                <a:hlinkClick r:id="rId3"/>
              </a:rPr>
              <a:t>social change funding</a:t>
            </a:r>
            <a:endParaRPr lang="en-GB" sz="4800" dirty="0"/>
          </a:p>
          <a:p>
            <a:pPr marL="571500" indent="-571500">
              <a:buFont typeface="Arial" panose="020B0604020202020204" pitchFamily="34" charset="0"/>
              <a:buChar char="•"/>
            </a:pPr>
            <a:r>
              <a:rPr lang="en-GB" sz="4800" dirty="0"/>
              <a:t>Find out more about the </a:t>
            </a:r>
            <a:r>
              <a:rPr lang="en-GB" sz="4800" dirty="0">
                <a:hlinkClick r:id="rId4"/>
              </a:rPr>
              <a:t>projects we fund </a:t>
            </a:r>
            <a:endParaRPr lang="en-GB" sz="4800" dirty="0"/>
          </a:p>
          <a:p>
            <a:pPr marL="571500" indent="-571500">
              <a:buFont typeface="Arial" panose="020B0604020202020204" pitchFamily="34" charset="0"/>
              <a:buChar char="•"/>
            </a:pPr>
            <a:r>
              <a:rPr lang="en-GB" sz="4800" dirty="0"/>
              <a:t>Find out more about the research which guided the funding: </a:t>
            </a:r>
            <a:r>
              <a:rPr lang="en-GB" sz="4800" dirty="0">
                <a:hlinkClick r:id="rId5"/>
              </a:rPr>
              <a:t>Outside: blind and vision impaired people’s experiences of loneliness and isolation</a:t>
            </a:r>
            <a:r>
              <a:rPr lang="en-GB" sz="4800" dirty="0"/>
              <a:t>  </a:t>
            </a:r>
          </a:p>
          <a:p>
            <a:pPr marL="571500" indent="-571500">
              <a:buFont typeface="Arial" panose="020B0604020202020204" pitchFamily="34" charset="0"/>
              <a:buChar char="•"/>
            </a:pPr>
            <a:r>
              <a:rPr lang="en-GB" sz="4800" dirty="0"/>
              <a:t>Check out what’s next on the </a:t>
            </a:r>
            <a:r>
              <a:rPr lang="en-GB" sz="4800" dirty="0">
                <a:hlinkClick r:id="rId6"/>
              </a:rPr>
              <a:t>Fight for Sight Presents programme </a:t>
            </a:r>
            <a:endParaRPr lang="en-GB" sz="4800" dirty="0"/>
          </a:p>
          <a:p>
            <a:endParaRPr lang="en-GB" dirty="0"/>
          </a:p>
        </p:txBody>
      </p:sp>
      <p:sp>
        <p:nvSpPr>
          <p:cNvPr id="3" name="Footer Placeholder 2">
            <a:extLst>
              <a:ext uri="{FF2B5EF4-FFF2-40B4-BE49-F238E27FC236}">
                <a16:creationId xmlns:a16="http://schemas.microsoft.com/office/drawing/2014/main" id="{7927617B-5A61-CA05-2393-503D91FC8DED}"/>
              </a:ext>
            </a:extLst>
          </p:cNvPr>
          <p:cNvSpPr>
            <a:spLocks noGrp="1"/>
          </p:cNvSpPr>
          <p:nvPr>
            <p:ph type="ftr" sz="quarter" idx="11"/>
          </p:nvPr>
        </p:nvSpPr>
        <p:spPr/>
        <p:txBody>
          <a:bodyPr/>
          <a:lstStyle/>
          <a:p>
            <a:r>
              <a:rPr lang="en-GB" dirty="0"/>
              <a:t>Fight for Sight </a:t>
            </a:r>
          </a:p>
        </p:txBody>
      </p:sp>
      <p:sp>
        <p:nvSpPr>
          <p:cNvPr id="4" name="Slide Number Placeholder 3">
            <a:extLst>
              <a:ext uri="{FF2B5EF4-FFF2-40B4-BE49-F238E27FC236}">
                <a16:creationId xmlns:a16="http://schemas.microsoft.com/office/drawing/2014/main" id="{4A9DF4E8-9CD0-49B2-02F4-6BEB868F0BD3}"/>
              </a:ext>
            </a:extLst>
          </p:cNvPr>
          <p:cNvSpPr>
            <a:spLocks noGrp="1"/>
          </p:cNvSpPr>
          <p:nvPr>
            <p:ph type="sldNum" sz="quarter" idx="12"/>
          </p:nvPr>
        </p:nvSpPr>
        <p:spPr/>
        <p:txBody>
          <a:bodyPr/>
          <a:lstStyle/>
          <a:p>
            <a:fld id="{0B868178-02AE-42FC-958D-6B8F13B60175}" type="slidenum">
              <a:rPr lang="en-GB" smtClean="0"/>
              <a:pPr/>
              <a:t>7</a:t>
            </a:fld>
            <a:endParaRPr lang="en-GB" dirty="0"/>
          </a:p>
        </p:txBody>
      </p:sp>
    </p:spTree>
    <p:extLst>
      <p:ext uri="{BB962C8B-B14F-4D97-AF65-F5344CB8AC3E}">
        <p14:creationId xmlns:p14="http://schemas.microsoft.com/office/powerpoint/2010/main" val="314951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AD13E-8F93-8315-8C33-7E7FF68011B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5D7B20B-317F-2C30-A0AC-F06EBB9F0430}"/>
              </a:ext>
            </a:extLst>
          </p:cNvPr>
          <p:cNvSpPr>
            <a:spLocks noGrp="1"/>
          </p:cNvSpPr>
          <p:nvPr>
            <p:ph type="title"/>
          </p:nvPr>
        </p:nvSpPr>
        <p:spPr/>
        <p:txBody>
          <a:bodyPr/>
          <a:lstStyle/>
          <a:p>
            <a:r>
              <a:rPr lang="en-GB" dirty="0"/>
              <a:t>Fight for Sight Presents </a:t>
            </a:r>
          </a:p>
        </p:txBody>
      </p:sp>
      <p:sp>
        <p:nvSpPr>
          <p:cNvPr id="8" name="Content Placeholder 7">
            <a:extLst>
              <a:ext uri="{FF2B5EF4-FFF2-40B4-BE49-F238E27FC236}">
                <a16:creationId xmlns:a16="http://schemas.microsoft.com/office/drawing/2014/main" id="{C1902F59-2D8B-6E65-6D2C-EA398239AAC5}"/>
              </a:ext>
            </a:extLst>
          </p:cNvPr>
          <p:cNvSpPr>
            <a:spLocks noGrp="1"/>
          </p:cNvSpPr>
          <p:nvPr>
            <p:ph idx="1"/>
          </p:nvPr>
        </p:nvSpPr>
        <p:spPr>
          <a:xfrm>
            <a:off x="935999" y="2520000"/>
            <a:ext cx="22511375" cy="9359475"/>
          </a:xfrm>
        </p:spPr>
        <p:txBody>
          <a:bodyPr/>
          <a:lstStyle/>
          <a:p>
            <a:pPr algn="l"/>
            <a:r>
              <a:rPr lang="en-GB" b="1" i="0" dirty="0">
                <a:solidFill>
                  <a:srgbClr val="1C1836"/>
                </a:solidFill>
                <a:effectLst/>
                <a:latin typeface="national" panose="020B0504030502020203"/>
              </a:rPr>
              <a:t>Creating artificial corneas for transplantation</a:t>
            </a:r>
          </a:p>
          <a:p>
            <a:r>
              <a:rPr lang="en-GB" sz="2800" b="1" i="0" dirty="0">
                <a:solidFill>
                  <a:srgbClr val="1C1836"/>
                </a:solidFill>
                <a:effectLst/>
                <a:latin typeface="national" panose="020B0504030502020203"/>
              </a:rPr>
              <a:t>Thursday 22 May 2025 at 1-2pm </a:t>
            </a:r>
          </a:p>
          <a:p>
            <a:r>
              <a:rPr lang="en-GB" sz="2800" b="1" u="sng" dirty="0">
                <a:solidFill>
                  <a:srgbClr val="467886"/>
                </a:solidFill>
                <a:effectLst/>
                <a:latin typeface="National" panose="020B0504030502020203"/>
                <a:ea typeface="Aptos" panose="020B0004020202020204" pitchFamily="34" charset="0"/>
                <a:cs typeface="Aptos" panose="020B0004020202020204" pitchFamily="34" charset="0"/>
                <a:hlinkClick r:id="rId2"/>
              </a:rPr>
              <a:t>Register here</a:t>
            </a:r>
            <a:endParaRPr lang="en-GB" sz="2800" dirty="0">
              <a:effectLst/>
              <a:latin typeface="National" panose="020B0504030502020203"/>
              <a:ea typeface="Aptos" panose="020B0004020202020204" pitchFamily="34" charset="0"/>
              <a:cs typeface="Aptos" panose="020B0004020202020204" pitchFamily="34" charset="0"/>
            </a:endParaRPr>
          </a:p>
          <a:p>
            <a:r>
              <a:rPr lang="en-GB" sz="2800" dirty="0">
                <a:effectLst/>
                <a:latin typeface="Aptos" panose="020B0004020202020204" pitchFamily="34" charset="0"/>
                <a:ea typeface="Aptos" panose="020B0004020202020204" pitchFamily="34" charset="0"/>
                <a:cs typeface="Aptos" panose="020B0004020202020204" pitchFamily="34" charset="0"/>
              </a:rPr>
              <a:t> </a:t>
            </a:r>
          </a:p>
          <a:p>
            <a:pPr algn="l">
              <a:buNone/>
            </a:pPr>
            <a:r>
              <a:rPr lang="en-GB" b="0" i="0" dirty="0">
                <a:solidFill>
                  <a:srgbClr val="1C1836"/>
                </a:solidFill>
                <a:effectLst/>
                <a:latin typeface="national" panose="020B0504030502020203"/>
              </a:rPr>
              <a:t>Millions of people worldwide are waiting for a cornea transplant, while their sight worsens. But with funding from Fight for Sight, Dr Hannah Levis and her team are developing an option which could help people get their eyesight back sooner.</a:t>
            </a:r>
          </a:p>
          <a:p>
            <a:pPr algn="l">
              <a:buNone/>
            </a:pPr>
            <a:endParaRPr lang="en-GB" b="0" i="0" dirty="0">
              <a:solidFill>
                <a:srgbClr val="1C1836"/>
              </a:solidFill>
              <a:effectLst/>
              <a:latin typeface="national" panose="020B0504030502020203"/>
            </a:endParaRPr>
          </a:p>
          <a:p>
            <a:pPr algn="l"/>
            <a:r>
              <a:rPr lang="en-GB" b="0" i="0" dirty="0">
                <a:solidFill>
                  <a:srgbClr val="1C1836"/>
                </a:solidFill>
                <a:effectLst/>
                <a:latin typeface="national" panose="020B0504030502020203"/>
              </a:rPr>
              <a:t>Every year in the UK, 3,000 cornea transplants take place, using corneas donated by people after their death. But for many reasons, there is a shortage of willing donors. Globally, for every one corneal transplant that happens, there are 70 other people in need. </a:t>
            </a:r>
          </a:p>
          <a:p>
            <a:r>
              <a:rPr lang="en-GB" sz="2800" dirty="0">
                <a:effectLst/>
                <a:latin typeface="National" panose="020B0504030502020203"/>
                <a:ea typeface="Aptos" panose="020B0004020202020204" pitchFamily="34" charset="0"/>
                <a:cs typeface="Aptos" panose="020B0004020202020204" pitchFamily="34" charset="0"/>
              </a:rPr>
              <a:t> </a:t>
            </a:r>
          </a:p>
          <a:p>
            <a:r>
              <a:rPr lang="en-GB" sz="2800" b="1" u="sng" dirty="0">
                <a:solidFill>
                  <a:srgbClr val="467886"/>
                </a:solidFill>
                <a:effectLst/>
                <a:latin typeface="National" panose="020B0504030502020203"/>
                <a:ea typeface="Aptos" panose="020B0004020202020204" pitchFamily="34" charset="0"/>
                <a:cs typeface="Aptos" panose="020B0004020202020204" pitchFamily="34" charset="0"/>
                <a:hlinkClick r:id="rId2"/>
              </a:rPr>
              <a:t>Sign up to this webinar here</a:t>
            </a:r>
            <a:r>
              <a:rPr lang="en-GB" sz="2800" b="1" dirty="0">
                <a:effectLst/>
                <a:latin typeface="National" panose="020B0504030502020203"/>
                <a:ea typeface="Aptos" panose="020B0004020202020204" pitchFamily="34" charset="0"/>
                <a:cs typeface="Aptos" panose="020B0004020202020204" pitchFamily="34" charset="0"/>
                <a:hlinkClick r:id="rId2"/>
              </a:rPr>
              <a:t>. </a:t>
            </a:r>
            <a:endParaRPr lang="en-GB" sz="2800" dirty="0">
              <a:effectLst/>
              <a:latin typeface="National" panose="020B0504030502020203"/>
              <a:ea typeface="Aptos" panose="020B0004020202020204" pitchFamily="34" charset="0"/>
              <a:cs typeface="Aptos" panose="020B0004020202020204" pitchFamily="34" charset="0"/>
            </a:endParaRPr>
          </a:p>
          <a:p>
            <a:endParaRPr lang="en-GB" dirty="0"/>
          </a:p>
        </p:txBody>
      </p:sp>
      <p:sp>
        <p:nvSpPr>
          <p:cNvPr id="3" name="Footer Placeholder 2">
            <a:extLst>
              <a:ext uri="{FF2B5EF4-FFF2-40B4-BE49-F238E27FC236}">
                <a16:creationId xmlns:a16="http://schemas.microsoft.com/office/drawing/2014/main" id="{FEA5A0C9-7372-FEBF-8A20-8FE1621109C2}"/>
              </a:ext>
            </a:extLst>
          </p:cNvPr>
          <p:cNvSpPr>
            <a:spLocks noGrp="1"/>
          </p:cNvSpPr>
          <p:nvPr>
            <p:ph type="ftr" sz="quarter" idx="11"/>
          </p:nvPr>
        </p:nvSpPr>
        <p:spPr/>
        <p:txBody>
          <a:bodyPr/>
          <a:lstStyle/>
          <a:p>
            <a:r>
              <a:rPr lang="en-GB" dirty="0"/>
              <a:t>Fight for Sight </a:t>
            </a:r>
          </a:p>
        </p:txBody>
      </p:sp>
      <p:sp>
        <p:nvSpPr>
          <p:cNvPr id="4" name="Slide Number Placeholder 3">
            <a:extLst>
              <a:ext uri="{FF2B5EF4-FFF2-40B4-BE49-F238E27FC236}">
                <a16:creationId xmlns:a16="http://schemas.microsoft.com/office/drawing/2014/main" id="{9DD4BF7E-F057-FDEB-1826-6E16163E5FA3}"/>
              </a:ext>
            </a:extLst>
          </p:cNvPr>
          <p:cNvSpPr>
            <a:spLocks noGrp="1"/>
          </p:cNvSpPr>
          <p:nvPr>
            <p:ph type="sldNum" sz="quarter" idx="12"/>
          </p:nvPr>
        </p:nvSpPr>
        <p:spPr/>
        <p:txBody>
          <a:bodyPr/>
          <a:lstStyle/>
          <a:p>
            <a:fld id="{0B868178-02AE-42FC-958D-6B8F13B60175}" type="slidenum">
              <a:rPr lang="en-GB" smtClean="0"/>
              <a:pPr/>
              <a:t>8</a:t>
            </a:fld>
            <a:endParaRPr lang="en-GB" dirty="0"/>
          </a:p>
        </p:txBody>
      </p:sp>
    </p:spTree>
    <p:extLst>
      <p:ext uri="{BB962C8B-B14F-4D97-AF65-F5344CB8AC3E}">
        <p14:creationId xmlns:p14="http://schemas.microsoft.com/office/powerpoint/2010/main" val="74058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FFF0-9BCC-DBBF-4AE5-9849BB3D7EEC}"/>
              </a:ext>
            </a:extLst>
          </p:cNvPr>
          <p:cNvSpPr>
            <a:spLocks noGrp="1"/>
          </p:cNvSpPr>
          <p:nvPr>
            <p:ph type="title"/>
          </p:nvPr>
        </p:nvSpPr>
        <p:spPr>
          <a:xfrm>
            <a:off x="6539372" y="1802306"/>
            <a:ext cx="11305255" cy="2818413"/>
          </a:xfrm>
        </p:spPr>
        <p:txBody>
          <a:bodyPr/>
          <a:lstStyle/>
          <a:p>
            <a:r>
              <a:rPr lang="en-GB" sz="19900" dirty="0"/>
              <a:t>Thank you </a:t>
            </a:r>
            <a:br>
              <a:rPr lang="en-GB" sz="8800" dirty="0">
                <a:solidFill>
                  <a:schemeClr val="bg1"/>
                </a:solidFill>
              </a:rPr>
            </a:br>
            <a:br>
              <a:rPr lang="en-GB" sz="8800" dirty="0">
                <a:solidFill>
                  <a:schemeClr val="bg1"/>
                </a:solidFill>
              </a:rPr>
            </a:br>
            <a:br>
              <a:rPr lang="en-GB" sz="8800" dirty="0">
                <a:solidFill>
                  <a:schemeClr val="bg1"/>
                </a:solidFill>
              </a:rPr>
            </a:br>
            <a:br>
              <a:rPr lang="en-GB" sz="8800" dirty="0">
                <a:solidFill>
                  <a:schemeClr val="bg1"/>
                </a:solidFill>
              </a:rPr>
            </a:br>
            <a:br>
              <a:rPr lang="en-GB" sz="8800" dirty="0">
                <a:solidFill>
                  <a:schemeClr val="bg1"/>
                </a:solidFill>
              </a:rPr>
            </a:br>
            <a:endParaRPr lang="en-GB" sz="8800" dirty="0">
              <a:solidFill>
                <a:srgbClr val="D8FC78"/>
              </a:solidFill>
            </a:endParaRPr>
          </a:p>
        </p:txBody>
      </p:sp>
      <p:sp>
        <p:nvSpPr>
          <p:cNvPr id="3" name="Footer Placeholder 2">
            <a:extLst>
              <a:ext uri="{FF2B5EF4-FFF2-40B4-BE49-F238E27FC236}">
                <a16:creationId xmlns:a16="http://schemas.microsoft.com/office/drawing/2014/main" id="{2CB1B9FE-0255-18FB-CA8C-89A84E892B95}"/>
              </a:ext>
            </a:extLst>
          </p:cNvPr>
          <p:cNvSpPr>
            <a:spLocks noGrp="1"/>
          </p:cNvSpPr>
          <p:nvPr>
            <p:ph type="ftr" sz="quarter" idx="11"/>
          </p:nvPr>
        </p:nvSpPr>
        <p:spPr/>
        <p:txBody>
          <a:bodyPr/>
          <a:lstStyle/>
          <a:p>
            <a:r>
              <a:rPr lang="en-GB"/>
              <a:t>© [New name] 2024</a:t>
            </a:r>
            <a:endParaRPr lang="en-GB" dirty="0"/>
          </a:p>
        </p:txBody>
      </p:sp>
      <p:sp>
        <p:nvSpPr>
          <p:cNvPr id="4" name="Slide Number Placeholder 3">
            <a:extLst>
              <a:ext uri="{FF2B5EF4-FFF2-40B4-BE49-F238E27FC236}">
                <a16:creationId xmlns:a16="http://schemas.microsoft.com/office/drawing/2014/main" id="{D2873657-D846-285C-330C-23962BF54CBF}"/>
              </a:ext>
            </a:extLst>
          </p:cNvPr>
          <p:cNvSpPr>
            <a:spLocks noGrp="1"/>
          </p:cNvSpPr>
          <p:nvPr>
            <p:ph type="sldNum" sz="quarter" idx="12"/>
          </p:nvPr>
        </p:nvSpPr>
        <p:spPr/>
        <p:txBody>
          <a:bodyPr/>
          <a:lstStyle/>
          <a:p>
            <a:fld id="{0B868178-02AE-42FC-958D-6B8F13B60175}" type="slidenum">
              <a:rPr lang="en-GB" smtClean="0"/>
              <a:pPr/>
              <a:t>9</a:t>
            </a:fld>
            <a:endParaRPr lang="en-GB" dirty="0"/>
          </a:p>
        </p:txBody>
      </p:sp>
      <p:sp>
        <p:nvSpPr>
          <p:cNvPr id="6" name="Text Placeholder 5">
            <a:extLst>
              <a:ext uri="{FF2B5EF4-FFF2-40B4-BE49-F238E27FC236}">
                <a16:creationId xmlns:a16="http://schemas.microsoft.com/office/drawing/2014/main" id="{31CAF9A0-10A3-8277-2D53-D4E9DEE466A3}"/>
              </a:ext>
            </a:extLst>
          </p:cNvPr>
          <p:cNvSpPr>
            <a:spLocks noGrp="1"/>
          </p:cNvSpPr>
          <p:nvPr>
            <p:ph type="body" sz="quarter" idx="14"/>
          </p:nvPr>
        </p:nvSpPr>
        <p:spPr>
          <a:xfrm>
            <a:off x="7979569" y="11405832"/>
            <a:ext cx="8424862" cy="864096"/>
          </a:xfrm>
        </p:spPr>
        <p:txBody>
          <a:bodyPr/>
          <a:lstStyle/>
          <a:p>
            <a:r>
              <a:rPr lang="en-GB" sz="4800" dirty="0"/>
              <a:t>#FightforSightPresents</a:t>
            </a:r>
          </a:p>
        </p:txBody>
      </p:sp>
      <p:pic>
        <p:nvPicPr>
          <p:cNvPr id="7" name="Picture 6" descr="A blue logo with a black background&#10;&#10;Description automatically generated">
            <a:extLst>
              <a:ext uri="{FF2B5EF4-FFF2-40B4-BE49-F238E27FC236}">
                <a16:creationId xmlns:a16="http://schemas.microsoft.com/office/drawing/2014/main" id="{A04C82E7-B113-2FD8-D79E-EB491025A7A6}"/>
              </a:ext>
            </a:extLst>
          </p:cNvPr>
          <p:cNvPicPr>
            <a:picLocks noChangeAspect="1"/>
          </p:cNvPicPr>
          <p:nvPr/>
        </p:nvPicPr>
        <p:blipFill>
          <a:blip r:embed="rId2"/>
          <a:stretch>
            <a:fillRect/>
          </a:stretch>
        </p:blipFill>
        <p:spPr>
          <a:xfrm>
            <a:off x="8895432" y="4246503"/>
            <a:ext cx="6593133" cy="5198577"/>
          </a:xfrm>
          <a:prstGeom prst="rect">
            <a:avLst/>
          </a:prstGeom>
        </p:spPr>
      </p:pic>
      <p:sp>
        <p:nvSpPr>
          <p:cNvPr id="5" name="TextBox 4">
            <a:extLst>
              <a:ext uri="{FF2B5EF4-FFF2-40B4-BE49-F238E27FC236}">
                <a16:creationId xmlns:a16="http://schemas.microsoft.com/office/drawing/2014/main" id="{37A10AA3-CED3-68B1-2779-991209B4FD5A}"/>
              </a:ext>
            </a:extLst>
          </p:cNvPr>
          <p:cNvSpPr txBox="1"/>
          <p:nvPr/>
        </p:nvSpPr>
        <p:spPr>
          <a:xfrm>
            <a:off x="5434310" y="9732770"/>
            <a:ext cx="14113569" cy="1909748"/>
          </a:xfrm>
          <a:prstGeom prst="rect">
            <a:avLst/>
          </a:prstGeom>
          <a:noFill/>
        </p:spPr>
        <p:txBody>
          <a:bodyPr wrap="square" lIns="0" tIns="0" rIns="0" bIns="0" rtlCol="0">
            <a:noAutofit/>
          </a:bodyPr>
          <a:lstStyle/>
          <a:p>
            <a:pPr algn="ctr">
              <a:lnSpc>
                <a:spcPct val="110000"/>
              </a:lnSpc>
              <a:spcAft>
                <a:spcPts val="900"/>
              </a:spcAft>
            </a:pPr>
            <a:r>
              <a:rPr lang="en-GB" sz="9600" b="1" dirty="0">
                <a:solidFill>
                  <a:srgbClr val="D8FC78"/>
                </a:solidFill>
                <a:latin typeface="National" panose="020B0504030502020203" pitchFamily="34" charset="77"/>
                <a:cs typeface="National" panose="020B0504030502020203" pitchFamily="34" charset="77"/>
              </a:rPr>
              <a:t>www.fightforsight.org.uk</a:t>
            </a:r>
            <a:endParaRPr lang="en-GB" sz="9600" b="1" dirty="0">
              <a:latin typeface="National" panose="020B0504030502020203" pitchFamily="34" charset="77"/>
              <a:cs typeface="National" panose="020B0504030502020203" pitchFamily="34" charset="77"/>
            </a:endParaRPr>
          </a:p>
        </p:txBody>
      </p:sp>
    </p:spTree>
    <p:extLst>
      <p:ext uri="{BB962C8B-B14F-4D97-AF65-F5344CB8AC3E}">
        <p14:creationId xmlns:p14="http://schemas.microsoft.com/office/powerpoint/2010/main" val="232952138"/>
      </p:ext>
    </p:extLst>
  </p:cSld>
  <p:clrMapOvr>
    <a:masterClrMapping/>
  </p:clrMapOvr>
</p:sld>
</file>

<file path=ppt/theme/theme1.xml><?xml version="1.0" encoding="utf-8"?>
<a:theme xmlns:a="http://schemas.openxmlformats.org/drawingml/2006/main" name="Office Theme">
  <a:themeElements>
    <a:clrScheme name="Studio Texture - Fight for Sight">
      <a:dk1>
        <a:srgbClr val="1C1836"/>
      </a:dk1>
      <a:lt1>
        <a:srgbClr val="FFFFFF"/>
      </a:lt1>
      <a:dk2>
        <a:srgbClr val="78A000"/>
      </a:dk2>
      <a:lt2>
        <a:srgbClr val="E6E6E6"/>
      </a:lt2>
      <a:accent1>
        <a:srgbClr val="1C1836"/>
      </a:accent1>
      <a:accent2>
        <a:srgbClr val="1BFBF9"/>
      </a:accent2>
      <a:accent3>
        <a:srgbClr val="BB98F8"/>
      </a:accent3>
      <a:accent4>
        <a:srgbClr val="D8FC7F"/>
      </a:accent4>
      <a:accent5>
        <a:srgbClr val="00829B"/>
      </a:accent5>
      <a:accent6>
        <a:srgbClr val="6638D1"/>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900"/>
          </a:spcAft>
          <a:defRPr sz="4000" dirty="0" smtClean="0"/>
        </a:defPPr>
      </a:lstStyle>
    </a:txDef>
  </a:objectDefaults>
  <a:extraClrSchemeLst/>
  <a:extLst>
    <a:ext uri="{05A4C25C-085E-4340-85A3-A5531E510DB2}">
      <thm15:themeFamily xmlns:thm15="http://schemas.microsoft.com/office/thememl/2012/main" name="Presentation1" id="{3F566682-5168-4444-9E7E-5DA82B4257DA}" vid="{4A1F54C0-68A3-3941-A5A8-D259A1477F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7CF05F56390D40BB1271C1D5ACBBA9" ma:contentTypeVersion="17" ma:contentTypeDescription="Create a new document." ma:contentTypeScope="" ma:versionID="ce01c9c0ba04db4d1b780e3d27a3e362">
  <xsd:schema xmlns:xsd="http://www.w3.org/2001/XMLSchema" xmlns:xs="http://www.w3.org/2001/XMLSchema" xmlns:p="http://schemas.microsoft.com/office/2006/metadata/properties" xmlns:ns2="362039b2-93aa-46ca-b35f-2dd53347c879" xmlns:ns3="de441f90-774f-4199-b00c-9f51e30a5319" targetNamespace="http://schemas.microsoft.com/office/2006/metadata/properties" ma:root="true" ma:fieldsID="395c7a96d64de99c53db226e39d9742f" ns2:_="" ns3:_="">
    <xsd:import namespace="362039b2-93aa-46ca-b35f-2dd53347c879"/>
    <xsd:import namespace="de441f90-774f-4199-b00c-9f51e30a531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element ref="ns3:date"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039b2-93aa-46ca-b35f-2dd53347c87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0af822f-0bc0-444b-8c6f-925d33a37340}" ma:internalName="TaxCatchAll" ma:showField="CatchAllData" ma:web="362039b2-93aa-46ca-b35f-2dd53347c8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441f90-774f-4199-b00c-9f51e30a53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0e8c926-2d63-453a-9af1-b8e4dbc410c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 ma:index="26" nillable="true" ma:displayName="date" ma:format="DateTime" ma:internalName="date">
      <xsd:simpleType>
        <xsd:restriction base="dms:DateTim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362039b2-93aa-46ca-b35f-2dd53347c879" xsi:nil="true"/>
    <lcf76f155ced4ddcb4097134ff3c332f xmlns="de441f90-774f-4199-b00c-9f51e30a5319">
      <Terms xmlns="http://schemas.microsoft.com/office/infopath/2007/PartnerControls"/>
    </lcf76f155ced4ddcb4097134ff3c332f>
    <_dlc_DocId xmlns="362039b2-93aa-46ca-b35f-2dd53347c879">HTS7S3XSCMMU-1775706756-1300211</_dlc_DocId>
    <_dlc_DocIdUrl xmlns="362039b2-93aa-46ca-b35f-2dd53347c879">
      <Url>https://fightforsight1.sharepoint.com/sites/23_Data/_layouts/15/DocIdRedir.aspx?ID=HTS7S3XSCMMU-1775706756-1300211</Url>
      <Description>HTS7S3XSCMMU-1775706756-1300211</Description>
    </_dlc_DocIdUrl>
    <date xmlns="de441f90-774f-4199-b00c-9f51e30a5319"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1419AE-246A-4B07-BEFB-D72EEEAA7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2039b2-93aa-46ca-b35f-2dd53347c879"/>
    <ds:schemaRef ds:uri="de441f90-774f-4199-b00c-9f51e30a5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29BBF0-A8C9-4972-AFA3-1E6AEB4E2527}">
  <ds:schemaRefs>
    <ds:schemaRef ds:uri="http://schemas.microsoft.com/sharepoint/events"/>
  </ds:schemaRefs>
</ds:datastoreItem>
</file>

<file path=customXml/itemProps3.xml><?xml version="1.0" encoding="utf-8"?>
<ds:datastoreItem xmlns:ds="http://schemas.openxmlformats.org/officeDocument/2006/customXml" ds:itemID="{D4CFF12C-721C-48BA-9795-C4F91F3C7525}">
  <ds:schemaRefs>
    <ds:schemaRef ds:uri="http://schemas.microsoft.com/office/2006/metadata/properties"/>
    <ds:schemaRef ds:uri="http://schemas.microsoft.com/office/infopath/2007/PartnerControls"/>
    <ds:schemaRef ds:uri="362039b2-93aa-46ca-b35f-2dd53347c879"/>
    <ds:schemaRef ds:uri="de441f90-774f-4199-b00c-9f51e30a5319"/>
  </ds:schemaRefs>
</ds:datastoreItem>
</file>

<file path=customXml/itemProps4.xml><?xml version="1.0" encoding="utf-8"?>
<ds:datastoreItem xmlns:ds="http://schemas.openxmlformats.org/officeDocument/2006/customXml" ds:itemID="{5097026A-C16D-4F00-815E-90D5C8159D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Template>
  <TotalTime>8689</TotalTime>
  <Words>501</Words>
  <Application>Microsoft Office PowerPoint</Application>
  <PresentationFormat>Custom</PresentationFormat>
  <Paragraphs>61</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national</vt:lpstr>
      <vt:lpstr>national</vt:lpstr>
      <vt:lpstr>National Medium</vt:lpstr>
      <vt:lpstr>Office Theme</vt:lpstr>
      <vt:lpstr>Fight for Sight Presents   Building confidence through a  pathway of independence model  </vt:lpstr>
      <vt:lpstr> Welcome and housekeeping</vt:lpstr>
      <vt:lpstr>What to expect in this webinar   </vt:lpstr>
      <vt:lpstr>About Fight for Sight</vt:lpstr>
      <vt:lpstr>PowerPoint Presentation</vt:lpstr>
      <vt:lpstr>PowerPoint Presentation</vt:lpstr>
      <vt:lpstr>Further Information</vt:lpstr>
      <vt:lpstr>Fight for Sight Presents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Creus</dc:creator>
  <cp:lastModifiedBy>Kim Creus</cp:lastModifiedBy>
  <cp:revision>14</cp:revision>
  <dcterms:created xsi:type="dcterms:W3CDTF">2024-10-03T14:35:07Z</dcterms:created>
  <dcterms:modified xsi:type="dcterms:W3CDTF">2025-04-10T11:51:48Z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0x010100977CF05F56390D40BB1271C1D5ACBBA9</vt:lpwstr>
  </property>
  <property fmtid="{D5CDD505-2E9C-101B-9397-08002B2CF9AE}" pid="3" name="_dlc_DocIdItemGuid">
    <vt:lpwstr>5407ac24-203e-4353-9b5b-d10a9f5c7006</vt:lpwstr>
  </property>
  <property fmtid="{D5CDD505-2E9C-101B-9397-08002B2CF9AE}" pid="4" name="MediaServiceImageTags">
    <vt:lpwstr/>
  </property>
</Properties>
</file>