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5"/>
  </p:notesMasterIdLst>
  <p:sldIdLst>
    <p:sldId id="301" r:id="rId6"/>
    <p:sldId id="321" r:id="rId7"/>
    <p:sldId id="317" r:id="rId8"/>
    <p:sldId id="424" r:id="rId9"/>
    <p:sldId id="322" r:id="rId10"/>
    <p:sldId id="303" r:id="rId11"/>
    <p:sldId id="425" r:id="rId12"/>
    <p:sldId id="427" r:id="rId13"/>
    <p:sldId id="426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6"/>
    <a:srgbClr val="0066CC"/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Hughes MV" userId="f71f7eb2-469b-4a39-9afe-004868f7784b" providerId="ADAL" clId="{2ACB5289-5793-4D15-B4FA-22B82A8EB94E}"/>
    <pc:docChg chg="undo custSel addSld delSld modSld sldOrd">
      <pc:chgData name="Laura Hughes MV" userId="f71f7eb2-469b-4a39-9afe-004868f7784b" providerId="ADAL" clId="{2ACB5289-5793-4D15-B4FA-22B82A8EB94E}" dt="2025-10-30T00:30:27.184" v="1492" actId="1076"/>
      <pc:docMkLst>
        <pc:docMk/>
      </pc:docMkLst>
      <pc:sldChg chg="del">
        <pc:chgData name="Laura Hughes MV" userId="f71f7eb2-469b-4a39-9afe-004868f7784b" providerId="ADAL" clId="{2ACB5289-5793-4D15-B4FA-22B82A8EB94E}" dt="2025-10-29T23:05:18.634" v="0" actId="2696"/>
        <pc:sldMkLst>
          <pc:docMk/>
          <pc:sldMk cId="1706856593" sldId="260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777900427" sldId="282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59607159" sldId="283"/>
        </pc:sldMkLst>
      </pc:sldChg>
      <pc:sldChg chg="modSp del mod ord">
        <pc:chgData name="Laura Hughes MV" userId="f71f7eb2-469b-4a39-9afe-004868f7784b" providerId="ADAL" clId="{2ACB5289-5793-4D15-B4FA-22B82A8EB94E}" dt="2025-10-30T00:28:35.665" v="1484" actId="2696"/>
        <pc:sldMkLst>
          <pc:docMk/>
          <pc:sldMk cId="1350744243" sldId="284"/>
        </pc:sldMkLst>
        <pc:spChg chg="mod">
          <ac:chgData name="Laura Hughes MV" userId="f71f7eb2-469b-4a39-9afe-004868f7784b" providerId="ADAL" clId="{2ACB5289-5793-4D15-B4FA-22B82A8EB94E}" dt="2025-10-30T00:11:32.893" v="1317" actId="27636"/>
          <ac:spMkLst>
            <pc:docMk/>
            <pc:sldMk cId="1350744243" sldId="284"/>
            <ac:spMk id="2" creationId="{BC86DCCF-0A1C-4605-8287-BA1C3C11D672}"/>
          </ac:spMkLst>
        </pc:spChg>
        <pc:spChg chg="mod">
          <ac:chgData name="Laura Hughes MV" userId="f71f7eb2-469b-4a39-9afe-004868f7784b" providerId="ADAL" clId="{2ACB5289-5793-4D15-B4FA-22B82A8EB94E}" dt="2025-10-30T00:11:38.907" v="1319" actId="27636"/>
          <ac:spMkLst>
            <pc:docMk/>
            <pc:sldMk cId="1350744243" sldId="284"/>
            <ac:spMk id="3" creationId="{CEBE2DA5-0716-4E6C-A24E-B14F8903F012}"/>
          </ac:spMkLst>
        </pc:spChg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3888079487" sldId="286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681017908" sldId="287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877996129" sldId="288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865103458" sldId="289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205197723" sldId="290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31234089" sldId="302"/>
        </pc:sldMkLst>
      </pc:sldChg>
      <pc:sldChg chg="addSp modSp mod">
        <pc:chgData name="Laura Hughes MV" userId="f71f7eb2-469b-4a39-9afe-004868f7784b" providerId="ADAL" clId="{2ACB5289-5793-4D15-B4FA-22B82A8EB94E}" dt="2025-10-29T23:47:15.785" v="920" actId="255"/>
        <pc:sldMkLst>
          <pc:docMk/>
          <pc:sldMk cId="2176218749" sldId="303"/>
        </pc:sldMkLst>
        <pc:spChg chg="mod">
          <ac:chgData name="Laura Hughes MV" userId="f71f7eb2-469b-4a39-9afe-004868f7784b" providerId="ADAL" clId="{2ACB5289-5793-4D15-B4FA-22B82A8EB94E}" dt="2025-10-29T23:42:02.923" v="773" actId="1076"/>
          <ac:spMkLst>
            <pc:docMk/>
            <pc:sldMk cId="2176218749" sldId="303"/>
            <ac:spMk id="2" creationId="{BC86DCCF-0A1C-4605-8287-BA1C3C11D672}"/>
          </ac:spMkLst>
        </pc:spChg>
        <pc:spChg chg="mod">
          <ac:chgData name="Laura Hughes MV" userId="f71f7eb2-469b-4a39-9afe-004868f7784b" providerId="ADAL" clId="{2ACB5289-5793-4D15-B4FA-22B82A8EB94E}" dt="2025-10-29T23:43:17.049" v="832" actId="1076"/>
          <ac:spMkLst>
            <pc:docMk/>
            <pc:sldMk cId="2176218749" sldId="303"/>
            <ac:spMk id="3" creationId="{CEBE2DA5-0716-4E6C-A24E-B14F8903F012}"/>
          </ac:spMkLst>
        </pc:spChg>
        <pc:spChg chg="mod">
          <ac:chgData name="Laura Hughes MV" userId="f71f7eb2-469b-4a39-9afe-004868f7784b" providerId="ADAL" clId="{2ACB5289-5793-4D15-B4FA-22B82A8EB94E}" dt="2025-10-29T23:47:15.785" v="920" actId="255"/>
          <ac:spMkLst>
            <pc:docMk/>
            <pc:sldMk cId="2176218749" sldId="303"/>
            <ac:spMk id="5" creationId="{5365155C-26F4-E043-215F-7A19B5BB147B}"/>
          </ac:spMkLst>
        </pc:spChg>
        <pc:spChg chg="add mod">
          <ac:chgData name="Laura Hughes MV" userId="f71f7eb2-469b-4a39-9afe-004868f7784b" providerId="ADAL" clId="{2ACB5289-5793-4D15-B4FA-22B82A8EB94E}" dt="2025-10-29T23:44:45.304" v="917" actId="1076"/>
          <ac:spMkLst>
            <pc:docMk/>
            <pc:sldMk cId="2176218749" sldId="303"/>
            <ac:spMk id="7" creationId="{D29B8D30-C302-5D96-4635-039C16138583}"/>
          </ac:spMkLst>
        </pc:spChg>
        <pc:picChg chg="add mod">
          <ac:chgData name="Laura Hughes MV" userId="f71f7eb2-469b-4a39-9afe-004868f7784b" providerId="ADAL" clId="{2ACB5289-5793-4D15-B4FA-22B82A8EB94E}" dt="2025-10-29T23:43:03.407" v="826" actId="1076"/>
          <ac:picMkLst>
            <pc:docMk/>
            <pc:sldMk cId="2176218749" sldId="303"/>
            <ac:picMk id="4" creationId="{C2E9C096-1C96-F220-FFDB-7B87A1A29BCA}"/>
          </ac:picMkLst>
        </pc:picChg>
      </pc:sldChg>
      <pc:sldChg chg="del">
        <pc:chgData name="Laura Hughes MV" userId="f71f7eb2-469b-4a39-9afe-004868f7784b" providerId="ADAL" clId="{2ACB5289-5793-4D15-B4FA-22B82A8EB94E}" dt="2025-10-30T00:10:53.307" v="1314" actId="2696"/>
        <pc:sldMkLst>
          <pc:docMk/>
          <pc:sldMk cId="3583036313" sldId="304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360340308" sldId="305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1175798207" sldId="306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1096699413" sldId="307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1267296991" sldId="308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3769663537" sldId="309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1216089569" sldId="310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973526039" sldId="311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829176419" sldId="312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4196757838" sldId="313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3664756268" sldId="314"/>
        </pc:sldMkLst>
      </pc:sldChg>
      <pc:sldChg chg="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3630750268" sldId="316"/>
        </pc:sldMkLst>
      </pc:sldChg>
      <pc:sldChg chg="modSp add mod ord">
        <pc:chgData name="Laura Hughes MV" userId="f71f7eb2-469b-4a39-9afe-004868f7784b" providerId="ADAL" clId="{2ACB5289-5793-4D15-B4FA-22B82A8EB94E}" dt="2025-10-29T23:28:41.206" v="686" actId="1076"/>
        <pc:sldMkLst>
          <pc:docMk/>
          <pc:sldMk cId="197700970" sldId="317"/>
        </pc:sldMkLst>
        <pc:spChg chg="mod">
          <ac:chgData name="Laura Hughes MV" userId="f71f7eb2-469b-4a39-9afe-004868f7784b" providerId="ADAL" clId="{2ACB5289-5793-4D15-B4FA-22B82A8EB94E}" dt="2025-10-29T23:07:10.093" v="22" actId="404"/>
          <ac:spMkLst>
            <pc:docMk/>
            <pc:sldMk cId="197700970" sldId="317"/>
            <ac:spMk id="2" creationId="{5A9D718E-2AE7-70AC-7A7B-681D7EEDA834}"/>
          </ac:spMkLst>
        </pc:spChg>
        <pc:spChg chg="mod">
          <ac:chgData name="Laura Hughes MV" userId="f71f7eb2-469b-4a39-9afe-004868f7784b" providerId="ADAL" clId="{2ACB5289-5793-4D15-B4FA-22B82A8EB94E}" dt="2025-10-29T23:28:41.206" v="686" actId="1076"/>
          <ac:spMkLst>
            <pc:docMk/>
            <pc:sldMk cId="197700970" sldId="317"/>
            <ac:spMk id="5" creationId="{41F95C70-43E6-4CF8-6B7E-66B298517E36}"/>
          </ac:spMkLst>
        </pc:spChg>
      </pc:sldChg>
      <pc:sldChg chg="modSp add del mod ord">
        <pc:chgData name="Laura Hughes MV" userId="f71f7eb2-469b-4a39-9afe-004868f7784b" providerId="ADAL" clId="{2ACB5289-5793-4D15-B4FA-22B82A8EB94E}" dt="2025-10-29T23:12:14.221" v="563" actId="2696"/>
        <pc:sldMkLst>
          <pc:docMk/>
          <pc:sldMk cId="724532096" sldId="318"/>
        </pc:sldMkLst>
        <pc:spChg chg="mod">
          <ac:chgData name="Laura Hughes MV" userId="f71f7eb2-469b-4a39-9afe-004868f7784b" providerId="ADAL" clId="{2ACB5289-5793-4D15-B4FA-22B82A8EB94E}" dt="2025-10-29T23:08:10.417" v="143" actId="14100"/>
          <ac:spMkLst>
            <pc:docMk/>
            <pc:sldMk cId="724532096" sldId="318"/>
            <ac:spMk id="2" creationId="{96D61A19-9B18-604C-7446-7DA39E55DC1D}"/>
          </ac:spMkLst>
        </pc:spChg>
        <pc:spChg chg="mod">
          <ac:chgData name="Laura Hughes MV" userId="f71f7eb2-469b-4a39-9afe-004868f7784b" providerId="ADAL" clId="{2ACB5289-5793-4D15-B4FA-22B82A8EB94E}" dt="2025-10-29T23:08:55.067" v="240" actId="20577"/>
          <ac:spMkLst>
            <pc:docMk/>
            <pc:sldMk cId="724532096" sldId="318"/>
            <ac:spMk id="5" creationId="{ECAC840A-1673-6CF5-30B8-00C6A589B4DF}"/>
          </ac:spMkLst>
        </pc:spChg>
      </pc:sldChg>
      <pc:sldChg chg="modSp add del mod ord">
        <pc:chgData name="Laura Hughes MV" userId="f71f7eb2-469b-4a39-9afe-004868f7784b" providerId="ADAL" clId="{2ACB5289-5793-4D15-B4FA-22B82A8EB94E}" dt="2025-10-29T23:39:43.250" v="745" actId="2696"/>
        <pc:sldMkLst>
          <pc:docMk/>
          <pc:sldMk cId="366584313" sldId="319"/>
        </pc:sldMkLst>
        <pc:spChg chg="mod">
          <ac:chgData name="Laura Hughes MV" userId="f71f7eb2-469b-4a39-9afe-004868f7784b" providerId="ADAL" clId="{2ACB5289-5793-4D15-B4FA-22B82A8EB94E}" dt="2025-10-29T23:14:49.041" v="567" actId="27636"/>
          <ac:spMkLst>
            <pc:docMk/>
            <pc:sldMk cId="366584313" sldId="319"/>
            <ac:spMk id="2" creationId="{2606B9DC-584B-6DAE-18C0-3915043A21EA}"/>
          </ac:spMkLst>
        </pc:spChg>
      </pc:sldChg>
      <pc:sldChg chg="add del">
        <pc:chgData name="Laura Hughes MV" userId="f71f7eb2-469b-4a39-9afe-004868f7784b" providerId="ADAL" clId="{2ACB5289-5793-4D15-B4FA-22B82A8EB94E}" dt="2025-10-30T00:11:27.116" v="1315" actId="2696"/>
        <pc:sldMkLst>
          <pc:docMk/>
          <pc:sldMk cId="2404932789" sldId="320"/>
        </pc:sldMkLst>
      </pc:sldChg>
      <pc:sldChg chg="addSp delSp modSp add mod">
        <pc:chgData name="Laura Hughes MV" userId="f71f7eb2-469b-4a39-9afe-004868f7784b" providerId="ADAL" clId="{2ACB5289-5793-4D15-B4FA-22B82A8EB94E}" dt="2025-10-30T00:16:51.736" v="1322" actId="1076"/>
        <pc:sldMkLst>
          <pc:docMk/>
          <pc:sldMk cId="160887350" sldId="321"/>
        </pc:sldMkLst>
        <pc:spChg chg="mod ord">
          <ac:chgData name="Laura Hughes MV" userId="f71f7eb2-469b-4a39-9afe-004868f7784b" providerId="ADAL" clId="{2ACB5289-5793-4D15-B4FA-22B82A8EB94E}" dt="2025-10-30T00:16:46.456" v="1321" actId="1076"/>
          <ac:spMkLst>
            <pc:docMk/>
            <pc:sldMk cId="160887350" sldId="321"/>
            <ac:spMk id="4" creationId="{A471F7B5-98ED-4B7F-B92C-B8CFD401D0FE}"/>
          </ac:spMkLst>
        </pc:spChg>
        <pc:picChg chg="mod">
          <ac:chgData name="Laura Hughes MV" userId="f71f7eb2-469b-4a39-9afe-004868f7784b" providerId="ADAL" clId="{2ACB5289-5793-4D15-B4FA-22B82A8EB94E}" dt="2025-10-29T23:19:48.434" v="603" actId="1076"/>
          <ac:picMkLst>
            <pc:docMk/>
            <pc:sldMk cId="160887350" sldId="321"/>
            <ac:picMk id="2" creationId="{8F838C00-EA00-4599-87D8-7BB8A4CE77E4}"/>
          </ac:picMkLst>
        </pc:picChg>
        <pc:picChg chg="mod ord">
          <ac:chgData name="Laura Hughes MV" userId="f71f7eb2-469b-4a39-9afe-004868f7784b" providerId="ADAL" clId="{2ACB5289-5793-4D15-B4FA-22B82A8EB94E}" dt="2025-10-30T00:16:51.736" v="1322" actId="1076"/>
          <ac:picMkLst>
            <pc:docMk/>
            <pc:sldMk cId="160887350" sldId="321"/>
            <ac:picMk id="3" creationId="{0339CB19-AB37-4922-8F21-C430F2EB5C8A}"/>
          </ac:picMkLst>
        </pc:picChg>
        <pc:picChg chg="add mod">
          <ac:chgData name="Laura Hughes MV" userId="f71f7eb2-469b-4a39-9afe-004868f7784b" providerId="ADAL" clId="{2ACB5289-5793-4D15-B4FA-22B82A8EB94E}" dt="2025-10-29T23:17:44.590" v="577" actId="1076"/>
          <ac:picMkLst>
            <pc:docMk/>
            <pc:sldMk cId="160887350" sldId="321"/>
            <ac:picMk id="5" creationId="{03D3263B-95AA-A55A-8A8B-48EE3B5235B6}"/>
          </ac:picMkLst>
        </pc:picChg>
        <pc:picChg chg="add del mod modCrop">
          <ac:chgData name="Laura Hughes MV" userId="f71f7eb2-469b-4a39-9afe-004868f7784b" providerId="ADAL" clId="{2ACB5289-5793-4D15-B4FA-22B82A8EB94E}" dt="2025-10-29T23:19:57.076" v="605" actId="21"/>
          <ac:picMkLst>
            <pc:docMk/>
            <pc:sldMk cId="160887350" sldId="321"/>
            <ac:picMk id="6" creationId="{C94A60C9-A5B1-0E45-0B1E-01AA95C8D9D6}"/>
          </ac:picMkLst>
        </pc:picChg>
        <pc:picChg chg="add del mod">
          <ac:chgData name="Laura Hughes MV" userId="f71f7eb2-469b-4a39-9afe-004868f7784b" providerId="ADAL" clId="{2ACB5289-5793-4D15-B4FA-22B82A8EB94E}" dt="2025-10-30T00:16:42.472" v="1320" actId="21"/>
          <ac:picMkLst>
            <pc:docMk/>
            <pc:sldMk cId="160887350" sldId="321"/>
            <ac:picMk id="7" creationId="{76D02C12-225D-7AC5-4FD1-F36213E5198B}"/>
          </ac:picMkLst>
        </pc:picChg>
        <pc:picChg chg="add mod">
          <ac:chgData name="Laura Hughes MV" userId="f71f7eb2-469b-4a39-9afe-004868f7784b" providerId="ADAL" clId="{2ACB5289-5793-4D15-B4FA-22B82A8EB94E}" dt="2025-10-29T23:19:18.077" v="593" actId="1076"/>
          <ac:picMkLst>
            <pc:docMk/>
            <pc:sldMk cId="160887350" sldId="321"/>
            <ac:picMk id="1026" creationId="{273B1373-6C9A-4035-D74A-96DF78B04483}"/>
          </ac:picMkLst>
        </pc:picChg>
      </pc:sldChg>
      <pc:sldChg chg="addSp delSp modSp add mod ord">
        <pc:chgData name="Laura Hughes MV" userId="f71f7eb2-469b-4a39-9afe-004868f7784b" providerId="ADAL" clId="{2ACB5289-5793-4D15-B4FA-22B82A8EB94E}" dt="2025-10-29T23:36:36.355" v="719" actId="1076"/>
        <pc:sldMkLst>
          <pc:docMk/>
          <pc:sldMk cId="915801397" sldId="322"/>
        </pc:sldMkLst>
        <pc:spChg chg="add del mod">
          <ac:chgData name="Laura Hughes MV" userId="f71f7eb2-469b-4a39-9afe-004868f7784b" providerId="ADAL" clId="{2ACB5289-5793-4D15-B4FA-22B82A8EB94E}" dt="2025-10-29T23:27:24.842" v="631" actId="478"/>
          <ac:spMkLst>
            <pc:docMk/>
            <pc:sldMk cId="915801397" sldId="322"/>
            <ac:spMk id="4" creationId="{79CA0FB8-3197-0F77-347B-485235D5504A}"/>
          </ac:spMkLst>
        </pc:spChg>
        <pc:picChg chg="del">
          <ac:chgData name="Laura Hughes MV" userId="f71f7eb2-469b-4a39-9afe-004868f7784b" providerId="ADAL" clId="{2ACB5289-5793-4D15-B4FA-22B82A8EB94E}" dt="2025-10-29T23:27:09.829" v="620" actId="478"/>
          <ac:picMkLst>
            <pc:docMk/>
            <pc:sldMk cId="915801397" sldId="322"/>
            <ac:picMk id="2" creationId="{CF7D37E1-8F57-5ED0-8217-D0AC0512AC85}"/>
          </ac:picMkLst>
        </pc:picChg>
        <pc:picChg chg="add del mod ord">
          <ac:chgData name="Laura Hughes MV" userId="f71f7eb2-469b-4a39-9afe-004868f7784b" providerId="ADAL" clId="{2ACB5289-5793-4D15-B4FA-22B82A8EB94E}" dt="2025-10-29T23:36:23.596" v="716" actId="166"/>
          <ac:picMkLst>
            <pc:docMk/>
            <pc:sldMk cId="915801397" sldId="322"/>
            <ac:picMk id="3" creationId="{E83D56FA-7ADF-BC0B-0C5C-9CC6EF7E483D}"/>
          </ac:picMkLst>
        </pc:picChg>
        <pc:picChg chg="del">
          <ac:chgData name="Laura Hughes MV" userId="f71f7eb2-469b-4a39-9afe-004868f7784b" providerId="ADAL" clId="{2ACB5289-5793-4D15-B4FA-22B82A8EB94E}" dt="2025-10-29T23:27:09.128" v="619" actId="478"/>
          <ac:picMkLst>
            <pc:docMk/>
            <pc:sldMk cId="915801397" sldId="322"/>
            <ac:picMk id="5" creationId="{1D685549-8AF0-4EDF-BBD9-BD2C91A705B7}"/>
          </ac:picMkLst>
        </pc:picChg>
        <pc:picChg chg="add mod modCrop">
          <ac:chgData name="Laura Hughes MV" userId="f71f7eb2-469b-4a39-9afe-004868f7784b" providerId="ADAL" clId="{2ACB5289-5793-4D15-B4FA-22B82A8EB94E}" dt="2025-10-29T23:36:36.355" v="719" actId="1076"/>
          <ac:picMkLst>
            <pc:docMk/>
            <pc:sldMk cId="915801397" sldId="322"/>
            <ac:picMk id="6" creationId="{F60036A2-72F3-9BA3-D9CF-2B8C4EDEAF35}"/>
          </ac:picMkLst>
        </pc:picChg>
        <pc:picChg chg="add del">
          <ac:chgData name="Laura Hughes MV" userId="f71f7eb2-469b-4a39-9afe-004868f7784b" providerId="ADAL" clId="{2ACB5289-5793-4D15-B4FA-22B82A8EB94E}" dt="2025-10-29T23:27:21.248" v="629" actId="478"/>
          <ac:picMkLst>
            <pc:docMk/>
            <pc:sldMk cId="915801397" sldId="322"/>
            <ac:picMk id="7" creationId="{868E6E1A-F797-D191-D634-6641CCAF77D2}"/>
          </ac:picMkLst>
        </pc:picChg>
      </pc:sldChg>
      <pc:sldChg chg="addSp delSp modSp add mod ord setBg setClrOvrMap delDesignElem">
        <pc:chgData name="Laura Hughes MV" userId="f71f7eb2-469b-4a39-9afe-004868f7784b" providerId="ADAL" clId="{2ACB5289-5793-4D15-B4FA-22B82A8EB94E}" dt="2025-10-29T23:39:25.346" v="744" actId="207"/>
        <pc:sldMkLst>
          <pc:docMk/>
          <pc:sldMk cId="2233368813" sldId="424"/>
        </pc:sldMkLst>
        <pc:spChg chg="add del mod">
          <ac:chgData name="Laura Hughes MV" userId="f71f7eb2-469b-4a39-9afe-004868f7784b" providerId="ADAL" clId="{2ACB5289-5793-4D15-B4FA-22B82A8EB94E}" dt="2025-10-29T23:38:58.133" v="737" actId="478"/>
          <ac:spMkLst>
            <pc:docMk/>
            <pc:sldMk cId="2233368813" sldId="424"/>
            <ac:spMk id="7" creationId="{AD1C36CD-51C0-399B-BFA7-C34CA0CB6D2B}"/>
          </ac:spMkLst>
        </pc:spChg>
        <pc:spChg chg="add del">
          <ac:chgData name="Laura Hughes MV" userId="f71f7eb2-469b-4a39-9afe-004868f7784b" providerId="ADAL" clId="{2ACB5289-5793-4D15-B4FA-22B82A8EB94E}" dt="2025-10-29T23:38:18.066" v="732" actId="26606"/>
          <ac:spMkLst>
            <pc:docMk/>
            <pc:sldMk cId="2233368813" sldId="424"/>
            <ac:spMk id="11" creationId="{E1750109-3B91-4506-B997-0CD8E35A1488}"/>
          </ac:spMkLst>
        </pc:spChg>
        <pc:spChg chg="add del">
          <ac:chgData name="Laura Hughes MV" userId="f71f7eb2-469b-4a39-9afe-004868f7784b" providerId="ADAL" clId="{2ACB5289-5793-4D15-B4FA-22B82A8EB94E}" dt="2025-10-29T23:38:18.066" v="732" actId="26606"/>
          <ac:spMkLst>
            <pc:docMk/>
            <pc:sldMk cId="2233368813" sldId="424"/>
            <ac:spMk id="13" creationId="{E72D8D1B-59F6-4FF3-8547-9BBB6129F2FA}"/>
          </ac:spMkLst>
        </pc:spChg>
        <pc:spChg chg="del">
          <ac:chgData name="Laura Hughes MV" userId="f71f7eb2-469b-4a39-9afe-004868f7784b" providerId="ADAL" clId="{2ACB5289-5793-4D15-B4FA-22B82A8EB94E}" dt="2025-10-29T23:28:59.506" v="688"/>
          <ac:spMkLst>
            <pc:docMk/>
            <pc:sldMk cId="2233368813" sldId="424"/>
            <ac:spMk id="14" creationId="{FDBEA83B-6976-A862-0EBD-2CE4D7202FED}"/>
          </ac:spMkLst>
        </pc:spChg>
        <pc:spChg chg="add del">
          <ac:chgData name="Laura Hughes MV" userId="f71f7eb2-469b-4a39-9afe-004868f7784b" providerId="ADAL" clId="{2ACB5289-5793-4D15-B4FA-22B82A8EB94E}" dt="2025-10-29T23:38:18.066" v="732" actId="26606"/>
          <ac:spMkLst>
            <pc:docMk/>
            <pc:sldMk cId="2233368813" sldId="424"/>
            <ac:spMk id="15" creationId="{8FC8C21F-9484-4A71-ABFA-6C10682FAC3E}"/>
          </ac:spMkLst>
        </pc:spChg>
        <pc:spChg chg="add del">
          <ac:chgData name="Laura Hughes MV" userId="f71f7eb2-469b-4a39-9afe-004868f7784b" providerId="ADAL" clId="{2ACB5289-5793-4D15-B4FA-22B82A8EB94E}" dt="2025-10-29T23:38:18.066" v="732" actId="26606"/>
          <ac:spMkLst>
            <pc:docMk/>
            <pc:sldMk cId="2233368813" sldId="424"/>
            <ac:spMk id="17" creationId="{2C444748-5A8D-4B53-89FE-42B455DFA2D1}"/>
          </ac:spMkLst>
        </pc:spChg>
        <pc:spChg chg="add del">
          <ac:chgData name="Laura Hughes MV" userId="f71f7eb2-469b-4a39-9afe-004868f7784b" providerId="ADAL" clId="{2ACB5289-5793-4D15-B4FA-22B82A8EB94E}" dt="2025-10-29T23:38:18.066" v="732" actId="26606"/>
          <ac:spMkLst>
            <pc:docMk/>
            <pc:sldMk cId="2233368813" sldId="424"/>
            <ac:spMk id="19" creationId="{14044C96-7CFD-44DB-A579-D77B0D37C681}"/>
          </ac:spMkLst>
        </pc:spChg>
        <pc:spChg chg="add del">
          <ac:chgData name="Laura Hughes MV" userId="f71f7eb2-469b-4a39-9afe-004868f7784b" providerId="ADAL" clId="{2ACB5289-5793-4D15-B4FA-22B82A8EB94E}" dt="2025-10-29T23:38:18.050" v="731" actId="26606"/>
          <ac:spMkLst>
            <pc:docMk/>
            <pc:sldMk cId="2233368813" sldId="424"/>
            <ac:spMk id="23" creationId="{10D2A914-7D8A-DAD1-C052-996168A7895C}"/>
          </ac:spMkLst>
        </pc:spChg>
        <pc:spChg chg="add del">
          <ac:chgData name="Laura Hughes MV" userId="f71f7eb2-469b-4a39-9afe-004868f7784b" providerId="ADAL" clId="{2ACB5289-5793-4D15-B4FA-22B82A8EB94E}" dt="2025-10-29T23:38:02.264" v="727" actId="26606"/>
          <ac:spMkLst>
            <pc:docMk/>
            <pc:sldMk cId="2233368813" sldId="424"/>
            <ac:spMk id="30" creationId="{417CDA24-35F8-4540-8C52-3096D6D94949}"/>
          </ac:spMkLst>
        </pc:spChg>
        <pc:spChg chg="add del">
          <ac:chgData name="Laura Hughes MV" userId="f71f7eb2-469b-4a39-9afe-004868f7784b" providerId="ADAL" clId="{2ACB5289-5793-4D15-B4FA-22B82A8EB94E}" dt="2025-10-29T23:38:02.264" v="727" actId="26606"/>
          <ac:spMkLst>
            <pc:docMk/>
            <pc:sldMk cId="2233368813" sldId="424"/>
            <ac:spMk id="31" creationId="{8658BFE0-4E65-4174-9C75-687C94E88273}"/>
          </ac:spMkLst>
        </pc:spChg>
        <pc:spChg chg="add del">
          <ac:chgData name="Laura Hughes MV" userId="f71f7eb2-469b-4a39-9afe-004868f7784b" providerId="ADAL" clId="{2ACB5289-5793-4D15-B4FA-22B82A8EB94E}" dt="2025-10-29T23:38:02.264" v="727" actId="26606"/>
          <ac:spMkLst>
            <pc:docMk/>
            <pc:sldMk cId="2233368813" sldId="424"/>
            <ac:spMk id="32" creationId="{FA75DFED-A0C1-4A83-BE1D-0271C1826EF6}"/>
          </ac:spMkLst>
        </pc:spChg>
        <pc:spChg chg="add del">
          <ac:chgData name="Laura Hughes MV" userId="f71f7eb2-469b-4a39-9afe-004868f7784b" providerId="ADAL" clId="{2ACB5289-5793-4D15-B4FA-22B82A8EB94E}" dt="2025-10-29T23:38:05.249" v="729" actId="26606"/>
          <ac:spMkLst>
            <pc:docMk/>
            <pc:sldMk cId="2233368813" sldId="424"/>
            <ac:spMk id="34" creationId="{12E8CD4E-6381-4807-AA5B-CE0024A8BE19}"/>
          </ac:spMkLst>
        </pc:spChg>
        <pc:spChg chg="add del">
          <ac:chgData name="Laura Hughes MV" userId="f71f7eb2-469b-4a39-9afe-004868f7784b" providerId="ADAL" clId="{2ACB5289-5793-4D15-B4FA-22B82A8EB94E}" dt="2025-10-29T23:38:05.249" v="729" actId="26606"/>
          <ac:spMkLst>
            <pc:docMk/>
            <pc:sldMk cId="2233368813" sldId="424"/>
            <ac:spMk id="35" creationId="{D28445F8-F032-43C9-8D0F-A5155F525283}"/>
          </ac:spMkLst>
        </pc:spChg>
        <pc:spChg chg="add del">
          <ac:chgData name="Laura Hughes MV" userId="f71f7eb2-469b-4a39-9afe-004868f7784b" providerId="ADAL" clId="{2ACB5289-5793-4D15-B4FA-22B82A8EB94E}" dt="2025-10-29T23:38:05.249" v="729" actId="26606"/>
          <ac:spMkLst>
            <pc:docMk/>
            <pc:sldMk cId="2233368813" sldId="424"/>
            <ac:spMk id="36" creationId="{36A325B5-56A3-425A-B9A3-0CEB7CA1BBF6}"/>
          </ac:spMkLst>
        </pc:spChg>
        <pc:spChg chg="add del">
          <ac:chgData name="Laura Hughes MV" userId="f71f7eb2-469b-4a39-9afe-004868f7784b" providerId="ADAL" clId="{2ACB5289-5793-4D15-B4FA-22B82A8EB94E}" dt="2025-10-29T23:38:05.249" v="729" actId="26606"/>
          <ac:spMkLst>
            <pc:docMk/>
            <pc:sldMk cId="2233368813" sldId="424"/>
            <ac:spMk id="37" creationId="{B80DE958-9D45-4CAD-BF1F-FA2ED970B7F6}"/>
          </ac:spMkLst>
        </pc:spChg>
        <pc:spChg chg="add del">
          <ac:chgData name="Laura Hughes MV" userId="f71f7eb2-469b-4a39-9afe-004868f7784b" providerId="ADAL" clId="{2ACB5289-5793-4D15-B4FA-22B82A8EB94E}" dt="2025-10-29T23:38:05.249" v="729" actId="26606"/>
          <ac:spMkLst>
            <pc:docMk/>
            <pc:sldMk cId="2233368813" sldId="424"/>
            <ac:spMk id="38" creationId="{BB93B4BF-AD35-4E52-8131-161C5FB9CDD7}"/>
          </ac:spMkLst>
        </pc:spChg>
        <pc:spChg chg="add del">
          <ac:chgData name="Laura Hughes MV" userId="f71f7eb2-469b-4a39-9afe-004868f7784b" providerId="ADAL" clId="{2ACB5289-5793-4D15-B4FA-22B82A8EB94E}" dt="2025-10-29T23:38:18.050" v="731" actId="26606"/>
          <ac:spMkLst>
            <pc:docMk/>
            <pc:sldMk cId="2233368813" sldId="424"/>
            <ac:spMk id="40" creationId="{93062723-6941-4ABE-8146-AC6FA530BA4C}"/>
          </ac:spMkLst>
        </pc:spChg>
        <pc:spChg chg="add del">
          <ac:chgData name="Laura Hughes MV" userId="f71f7eb2-469b-4a39-9afe-004868f7784b" providerId="ADAL" clId="{2ACB5289-5793-4D15-B4FA-22B82A8EB94E}" dt="2025-10-29T23:38:18.050" v="731" actId="26606"/>
          <ac:spMkLst>
            <pc:docMk/>
            <pc:sldMk cId="2233368813" sldId="424"/>
            <ac:spMk id="41" creationId="{917859B3-4C91-478D-929D-BB6433F90849}"/>
          </ac:spMkLst>
        </pc:spChg>
        <pc:spChg chg="add del">
          <ac:chgData name="Laura Hughes MV" userId="f71f7eb2-469b-4a39-9afe-004868f7784b" providerId="ADAL" clId="{2ACB5289-5793-4D15-B4FA-22B82A8EB94E}" dt="2025-10-29T23:38:18.050" v="731" actId="26606"/>
          <ac:spMkLst>
            <pc:docMk/>
            <pc:sldMk cId="2233368813" sldId="424"/>
            <ac:spMk id="42" creationId="{6283FBD2-A663-469F-855C-06D86E3C1161}"/>
          </ac:spMkLst>
        </pc:spChg>
        <pc:spChg chg="add del">
          <ac:chgData name="Laura Hughes MV" userId="f71f7eb2-469b-4a39-9afe-004868f7784b" providerId="ADAL" clId="{2ACB5289-5793-4D15-B4FA-22B82A8EB94E}" dt="2025-10-29T23:38:18.050" v="731" actId="26606"/>
          <ac:spMkLst>
            <pc:docMk/>
            <pc:sldMk cId="2233368813" sldId="424"/>
            <ac:spMk id="43" creationId="{8A1279FC-7441-4E55-B082-2774E6316482}"/>
          </ac:spMkLst>
        </pc:spChg>
        <pc:spChg chg="add del">
          <ac:chgData name="Laura Hughes MV" userId="f71f7eb2-469b-4a39-9afe-004868f7784b" providerId="ADAL" clId="{2ACB5289-5793-4D15-B4FA-22B82A8EB94E}" dt="2025-10-29T23:39:00.856" v="738" actId="26606"/>
          <ac:spMkLst>
            <pc:docMk/>
            <pc:sldMk cId="2233368813" sldId="424"/>
            <ac:spMk id="45" creationId="{CAD82CDB-5509-455C-A2AC-DBC53F85A143}"/>
          </ac:spMkLst>
        </pc:spChg>
        <pc:spChg chg="add del">
          <ac:chgData name="Laura Hughes MV" userId="f71f7eb2-469b-4a39-9afe-004868f7784b" providerId="ADAL" clId="{2ACB5289-5793-4D15-B4FA-22B82A8EB94E}" dt="2025-10-29T23:39:00.856" v="738" actId="26606"/>
          <ac:spMkLst>
            <pc:docMk/>
            <pc:sldMk cId="2233368813" sldId="424"/>
            <ac:spMk id="46" creationId="{720D4FAC-7B9A-4A4F-8E53-071522870B7B}"/>
          </ac:spMkLst>
        </pc:spChg>
        <pc:spChg chg="add del">
          <ac:chgData name="Laura Hughes MV" userId="f71f7eb2-469b-4a39-9afe-004868f7784b" providerId="ADAL" clId="{2ACB5289-5793-4D15-B4FA-22B82A8EB94E}" dt="2025-10-29T23:39:00.856" v="738" actId="26606"/>
          <ac:spMkLst>
            <pc:docMk/>
            <pc:sldMk cId="2233368813" sldId="424"/>
            <ac:spMk id="47" creationId="{EDD2A13B-608C-4BE1-AC1F-62B2DAF76BF7}"/>
          </ac:spMkLst>
        </pc:spChg>
        <pc:spChg chg="add del">
          <ac:chgData name="Laura Hughes MV" userId="f71f7eb2-469b-4a39-9afe-004868f7784b" providerId="ADAL" clId="{2ACB5289-5793-4D15-B4FA-22B82A8EB94E}" dt="2025-10-29T23:39:00.856" v="738" actId="26606"/>
          <ac:spMkLst>
            <pc:docMk/>
            <pc:sldMk cId="2233368813" sldId="424"/>
            <ac:spMk id="48" creationId="{977038ED-F717-467A-8D75-D8441BB92668}"/>
          </ac:spMkLst>
        </pc:spChg>
        <pc:spChg chg="add del">
          <ac:chgData name="Laura Hughes MV" userId="f71f7eb2-469b-4a39-9afe-004868f7784b" providerId="ADAL" clId="{2ACB5289-5793-4D15-B4FA-22B82A8EB94E}" dt="2025-10-29T23:38:21.965" v="733" actId="478"/>
          <ac:spMkLst>
            <pc:docMk/>
            <pc:sldMk cId="2233368813" sldId="424"/>
            <ac:spMk id="49" creationId="{04205C19-18B5-6EED-E05E-1842BFCCA577}"/>
          </ac:spMkLst>
        </pc:spChg>
        <pc:spChg chg="add">
          <ac:chgData name="Laura Hughes MV" userId="f71f7eb2-469b-4a39-9afe-004868f7784b" providerId="ADAL" clId="{2ACB5289-5793-4D15-B4FA-22B82A8EB94E}" dt="2025-10-29T23:39:00.856" v="738" actId="26606"/>
          <ac:spMkLst>
            <pc:docMk/>
            <pc:sldMk cId="2233368813" sldId="424"/>
            <ac:spMk id="53" creationId="{B78EDDD3-C548-48EF-B3CA-B290B17192AB}"/>
          </ac:spMkLst>
        </pc:spChg>
        <pc:picChg chg="add del mod modCrop">
          <ac:chgData name="Laura Hughes MV" userId="f71f7eb2-469b-4a39-9afe-004868f7784b" providerId="ADAL" clId="{2ACB5289-5793-4D15-B4FA-22B82A8EB94E}" dt="2025-10-29T23:29:35.316" v="693" actId="478"/>
          <ac:picMkLst>
            <pc:docMk/>
            <pc:sldMk cId="2233368813" sldId="424"/>
            <ac:picMk id="2" creationId="{02AC8859-DA33-B4E9-E15F-AA44B5BB23CE}"/>
          </ac:picMkLst>
        </pc:picChg>
        <pc:picChg chg="add mod ord">
          <ac:chgData name="Laura Hughes MV" userId="f71f7eb2-469b-4a39-9afe-004868f7784b" providerId="ADAL" clId="{2ACB5289-5793-4D15-B4FA-22B82A8EB94E}" dt="2025-10-29T23:39:00.856" v="738" actId="26606"/>
          <ac:picMkLst>
            <pc:docMk/>
            <pc:sldMk cId="2233368813" sldId="424"/>
            <ac:picMk id="3" creationId="{C53B0B94-9607-8610-5E67-CA3D3859058D}"/>
          </ac:picMkLst>
        </pc:picChg>
        <pc:picChg chg="add mod">
          <ac:chgData name="Laura Hughes MV" userId="f71f7eb2-469b-4a39-9afe-004868f7784b" providerId="ADAL" clId="{2ACB5289-5793-4D15-B4FA-22B82A8EB94E}" dt="2025-10-29T23:39:13.257" v="740" actId="27614"/>
          <ac:picMkLst>
            <pc:docMk/>
            <pc:sldMk cId="2233368813" sldId="424"/>
            <ac:picMk id="4" creationId="{7E4105AB-A28B-F972-0140-5B4392FF956F}"/>
          </ac:picMkLst>
        </pc:picChg>
        <pc:picChg chg="mod ord">
          <ac:chgData name="Laura Hughes MV" userId="f71f7eb2-469b-4a39-9afe-004868f7784b" providerId="ADAL" clId="{2ACB5289-5793-4D15-B4FA-22B82A8EB94E}" dt="2025-10-29T23:39:15.578" v="742" actId="207"/>
          <ac:picMkLst>
            <pc:docMk/>
            <pc:sldMk cId="2233368813" sldId="424"/>
            <ac:picMk id="5" creationId="{F7455485-FD6B-EA81-17C6-09E811D98A01}"/>
          </ac:picMkLst>
        </pc:picChg>
        <pc:picChg chg="add mod ord">
          <ac:chgData name="Laura Hughes MV" userId="f71f7eb2-469b-4a39-9afe-004868f7784b" providerId="ADAL" clId="{2ACB5289-5793-4D15-B4FA-22B82A8EB94E}" dt="2025-10-29T23:39:25.346" v="744" actId="207"/>
          <ac:picMkLst>
            <pc:docMk/>
            <pc:sldMk cId="2233368813" sldId="424"/>
            <ac:picMk id="6" creationId="{3483F217-6B9B-7B23-CFB4-263AADCE30AE}"/>
          </ac:picMkLst>
        </pc:picChg>
        <pc:cxnChg chg="add del">
          <ac:chgData name="Laura Hughes MV" userId="f71f7eb2-469b-4a39-9afe-004868f7784b" providerId="ADAL" clId="{2ACB5289-5793-4D15-B4FA-22B82A8EB94E}" dt="2025-10-29T23:37:46.863" v="725" actId="26606"/>
          <ac:cxnSpMkLst>
            <pc:docMk/>
            <pc:sldMk cId="2233368813" sldId="424"/>
            <ac:cxnSpMk id="28" creationId="{D2B31ED6-76F0-425A-9A41-C947AEF9C145}"/>
          </ac:cxnSpMkLst>
        </pc:cxnChg>
      </pc:sldChg>
      <pc:sldChg chg="modSp add mod">
        <pc:chgData name="Laura Hughes MV" userId="f71f7eb2-469b-4a39-9afe-004868f7784b" providerId="ADAL" clId="{2ACB5289-5793-4D15-B4FA-22B82A8EB94E}" dt="2025-10-30T00:10:38.125" v="1311" actId="113"/>
        <pc:sldMkLst>
          <pc:docMk/>
          <pc:sldMk cId="2951680859" sldId="425"/>
        </pc:sldMkLst>
        <pc:spChg chg="mod">
          <ac:chgData name="Laura Hughes MV" userId="f71f7eb2-469b-4a39-9afe-004868f7784b" providerId="ADAL" clId="{2ACB5289-5793-4D15-B4FA-22B82A8EB94E}" dt="2025-10-30T00:10:38.125" v="1311" actId="113"/>
          <ac:spMkLst>
            <pc:docMk/>
            <pc:sldMk cId="2951680859" sldId="425"/>
            <ac:spMk id="3" creationId="{5BFD9C93-089A-5472-814C-A41964A6BF62}"/>
          </ac:spMkLst>
        </pc:spChg>
      </pc:sldChg>
      <pc:sldChg chg="addSp delSp modSp add mod">
        <pc:chgData name="Laura Hughes MV" userId="f71f7eb2-469b-4a39-9afe-004868f7784b" providerId="ADAL" clId="{2ACB5289-5793-4D15-B4FA-22B82A8EB94E}" dt="2025-10-30T00:30:27.184" v="1492" actId="1076"/>
        <pc:sldMkLst>
          <pc:docMk/>
          <pc:sldMk cId="3763102679" sldId="426"/>
        </pc:sldMkLst>
        <pc:picChg chg="add del mod">
          <ac:chgData name="Laura Hughes MV" userId="f71f7eb2-469b-4a39-9afe-004868f7784b" providerId="ADAL" clId="{2ACB5289-5793-4D15-B4FA-22B82A8EB94E}" dt="2025-10-30T00:30:17.807" v="1489" actId="478"/>
          <ac:picMkLst>
            <pc:docMk/>
            <pc:sldMk cId="3763102679" sldId="426"/>
            <ac:picMk id="5" creationId="{63360A93-6576-123C-0C45-67446F891BC9}"/>
          </ac:picMkLst>
        </pc:picChg>
        <pc:picChg chg="add mod">
          <ac:chgData name="Laura Hughes MV" userId="f71f7eb2-469b-4a39-9afe-004868f7784b" providerId="ADAL" clId="{2ACB5289-5793-4D15-B4FA-22B82A8EB94E}" dt="2025-10-30T00:30:27.184" v="1492" actId="1076"/>
          <ac:picMkLst>
            <pc:docMk/>
            <pc:sldMk cId="3763102679" sldId="426"/>
            <ac:picMk id="7" creationId="{0DCBA7A6-F4F6-9B7C-8EEB-6AB776829893}"/>
          </ac:picMkLst>
        </pc:picChg>
      </pc:sldChg>
      <pc:sldChg chg="addSp delSp modSp add mod modAnim">
        <pc:chgData name="Laura Hughes MV" userId="f71f7eb2-469b-4a39-9afe-004868f7784b" providerId="ADAL" clId="{2ACB5289-5793-4D15-B4FA-22B82A8EB94E}" dt="2025-10-30T00:28:19.874" v="1483" actId="1076"/>
        <pc:sldMkLst>
          <pc:docMk/>
          <pc:sldMk cId="2378135319" sldId="427"/>
        </pc:sldMkLst>
        <pc:spChg chg="mod">
          <ac:chgData name="Laura Hughes MV" userId="f71f7eb2-469b-4a39-9afe-004868f7784b" providerId="ADAL" clId="{2ACB5289-5793-4D15-B4FA-22B82A8EB94E}" dt="2025-10-30T00:20:18.285" v="1347" actId="403"/>
          <ac:spMkLst>
            <pc:docMk/>
            <pc:sldMk cId="2378135319" sldId="427"/>
            <ac:spMk id="2" creationId="{5E1F6C01-068B-F358-AC84-89B26A44841F}"/>
          </ac:spMkLst>
        </pc:spChg>
        <pc:spChg chg="del mod">
          <ac:chgData name="Laura Hughes MV" userId="f71f7eb2-469b-4a39-9afe-004868f7784b" providerId="ADAL" clId="{2ACB5289-5793-4D15-B4FA-22B82A8EB94E}" dt="2025-10-30T00:23:49.663" v="1388" actId="478"/>
          <ac:spMkLst>
            <pc:docMk/>
            <pc:sldMk cId="2378135319" sldId="427"/>
            <ac:spMk id="3" creationId="{8D96A276-5E56-8B06-767D-71B36AD1E5BF}"/>
          </ac:spMkLst>
        </pc:spChg>
        <pc:picChg chg="add mod">
          <ac:chgData name="Laura Hughes MV" userId="f71f7eb2-469b-4a39-9afe-004868f7784b" providerId="ADAL" clId="{2ACB5289-5793-4D15-B4FA-22B82A8EB94E}" dt="2025-10-30T00:27:38.918" v="1458" actId="1076"/>
          <ac:picMkLst>
            <pc:docMk/>
            <pc:sldMk cId="2378135319" sldId="427"/>
            <ac:picMk id="5" creationId="{A74F7D30-58C7-D7E2-BB10-A6E2F1F3075B}"/>
          </ac:picMkLst>
        </pc:picChg>
        <pc:picChg chg="add mod">
          <ac:chgData name="Laura Hughes MV" userId="f71f7eb2-469b-4a39-9afe-004868f7784b" providerId="ADAL" clId="{2ACB5289-5793-4D15-B4FA-22B82A8EB94E}" dt="2025-10-30T00:27:47.095" v="1463" actId="1076"/>
          <ac:picMkLst>
            <pc:docMk/>
            <pc:sldMk cId="2378135319" sldId="427"/>
            <ac:picMk id="6" creationId="{857BB233-2FA9-A2F3-2095-EFA54968817C}"/>
          </ac:picMkLst>
        </pc:picChg>
        <pc:picChg chg="add mod">
          <ac:chgData name="Laura Hughes MV" userId="f71f7eb2-469b-4a39-9afe-004868f7784b" providerId="ADAL" clId="{2ACB5289-5793-4D15-B4FA-22B82A8EB94E}" dt="2025-10-30T00:27:35.948" v="1457" actId="1076"/>
          <ac:picMkLst>
            <pc:docMk/>
            <pc:sldMk cId="2378135319" sldId="427"/>
            <ac:picMk id="7" creationId="{49A733E5-0C63-EB3D-5A8D-1C51CECAF2D8}"/>
          </ac:picMkLst>
        </pc:picChg>
        <pc:picChg chg="add">
          <ac:chgData name="Laura Hughes MV" userId="f71f7eb2-469b-4a39-9afe-004868f7784b" providerId="ADAL" clId="{2ACB5289-5793-4D15-B4FA-22B82A8EB94E}" dt="2025-10-30T00:21:48.197" v="1357"/>
          <ac:picMkLst>
            <pc:docMk/>
            <pc:sldMk cId="2378135319" sldId="427"/>
            <ac:picMk id="8" creationId="{2261A290-AC17-36ED-7440-7779022A2E4A}"/>
          </ac:picMkLst>
        </pc:picChg>
        <pc:picChg chg="add del mod">
          <ac:chgData name="Laura Hughes MV" userId="f71f7eb2-469b-4a39-9afe-004868f7784b" providerId="ADAL" clId="{2ACB5289-5793-4D15-B4FA-22B82A8EB94E}" dt="2025-10-30T00:22:36.397" v="1375" actId="1076"/>
          <ac:picMkLst>
            <pc:docMk/>
            <pc:sldMk cId="2378135319" sldId="427"/>
            <ac:picMk id="9" creationId="{595C6BCC-FEF4-79D2-5153-274DCB519930}"/>
          </ac:picMkLst>
        </pc:picChg>
        <pc:picChg chg="add mod">
          <ac:chgData name="Laura Hughes MV" userId="f71f7eb2-469b-4a39-9afe-004868f7784b" providerId="ADAL" clId="{2ACB5289-5793-4D15-B4FA-22B82A8EB94E}" dt="2025-10-30T00:22:35.262" v="1374" actId="1076"/>
          <ac:picMkLst>
            <pc:docMk/>
            <pc:sldMk cId="2378135319" sldId="427"/>
            <ac:picMk id="10" creationId="{C8F24ECD-8518-B3DF-BA53-CE7D5C0DDEE8}"/>
          </ac:picMkLst>
        </pc:picChg>
        <pc:picChg chg="add mod">
          <ac:chgData name="Laura Hughes MV" userId="f71f7eb2-469b-4a39-9afe-004868f7784b" providerId="ADAL" clId="{2ACB5289-5793-4D15-B4FA-22B82A8EB94E}" dt="2025-10-30T00:27:42.474" v="1460" actId="1076"/>
          <ac:picMkLst>
            <pc:docMk/>
            <pc:sldMk cId="2378135319" sldId="427"/>
            <ac:picMk id="11" creationId="{B16EC3A7-D80C-C943-5EAF-B8389E1182EB}"/>
          </ac:picMkLst>
        </pc:picChg>
        <pc:picChg chg="add mod">
          <ac:chgData name="Laura Hughes MV" userId="f71f7eb2-469b-4a39-9afe-004868f7784b" providerId="ADAL" clId="{2ACB5289-5793-4D15-B4FA-22B82A8EB94E}" dt="2025-10-30T00:28:18.435" v="1482" actId="1076"/>
          <ac:picMkLst>
            <pc:docMk/>
            <pc:sldMk cId="2378135319" sldId="427"/>
            <ac:picMk id="12" creationId="{EA16716D-3CFA-2E20-B6AC-C5E984BD44EA}"/>
          </ac:picMkLst>
        </pc:picChg>
        <pc:picChg chg="add mod">
          <ac:chgData name="Laura Hughes MV" userId="f71f7eb2-469b-4a39-9afe-004868f7784b" providerId="ADAL" clId="{2ACB5289-5793-4D15-B4FA-22B82A8EB94E}" dt="2025-10-30T00:27:45" v="1462" actId="1076"/>
          <ac:picMkLst>
            <pc:docMk/>
            <pc:sldMk cId="2378135319" sldId="427"/>
            <ac:picMk id="13" creationId="{126C8028-9FD9-F5DB-D225-8FE295DC4E20}"/>
          </ac:picMkLst>
        </pc:picChg>
        <pc:picChg chg="add mod">
          <ac:chgData name="Laura Hughes MV" userId="f71f7eb2-469b-4a39-9afe-004868f7784b" providerId="ADAL" clId="{2ACB5289-5793-4D15-B4FA-22B82A8EB94E}" dt="2025-10-30T00:28:17.205" v="1481" actId="1076"/>
          <ac:picMkLst>
            <pc:docMk/>
            <pc:sldMk cId="2378135319" sldId="427"/>
            <ac:picMk id="14" creationId="{EE7E68E1-6822-C542-5FAE-87E184269666}"/>
          </ac:picMkLst>
        </pc:picChg>
        <pc:picChg chg="add mod">
          <ac:chgData name="Laura Hughes MV" userId="f71f7eb2-469b-4a39-9afe-004868f7784b" providerId="ADAL" clId="{2ACB5289-5793-4D15-B4FA-22B82A8EB94E}" dt="2025-10-30T00:28:19.874" v="1483" actId="1076"/>
          <ac:picMkLst>
            <pc:docMk/>
            <pc:sldMk cId="2378135319" sldId="427"/>
            <ac:picMk id="15" creationId="{4635EBCA-FE54-DFA3-725E-85CF6C65267B}"/>
          </ac:picMkLst>
        </pc:picChg>
        <pc:picChg chg="add mod">
          <ac:chgData name="Laura Hughes MV" userId="f71f7eb2-469b-4a39-9afe-004868f7784b" providerId="ADAL" clId="{2ACB5289-5793-4D15-B4FA-22B82A8EB94E}" dt="2025-10-30T00:27:48.309" v="1464" actId="1076"/>
          <ac:picMkLst>
            <pc:docMk/>
            <pc:sldMk cId="2378135319" sldId="427"/>
            <ac:picMk id="16" creationId="{664265EA-CFE3-55C3-9D70-2723E21C90A4}"/>
          </ac:picMkLst>
        </pc:picChg>
        <pc:picChg chg="add mod">
          <ac:chgData name="Laura Hughes MV" userId="f71f7eb2-469b-4a39-9afe-004868f7784b" providerId="ADAL" clId="{2ACB5289-5793-4D15-B4FA-22B82A8EB94E}" dt="2025-10-30T00:27:43.395" v="1461" actId="1076"/>
          <ac:picMkLst>
            <pc:docMk/>
            <pc:sldMk cId="2378135319" sldId="427"/>
            <ac:picMk id="17" creationId="{FC5AC6C0-BA6B-27FE-BA4E-EC110A8FFE9C}"/>
          </ac:picMkLst>
        </pc:picChg>
        <pc:picChg chg="add mod">
          <ac:chgData name="Laura Hughes MV" userId="f71f7eb2-469b-4a39-9afe-004868f7784b" providerId="ADAL" clId="{2ACB5289-5793-4D15-B4FA-22B82A8EB94E}" dt="2025-10-30T00:27:58.004" v="1468" actId="1076"/>
          <ac:picMkLst>
            <pc:docMk/>
            <pc:sldMk cId="2378135319" sldId="427"/>
            <ac:picMk id="18" creationId="{0948605B-76DB-7EB0-E065-E5E911BC518E}"/>
          </ac:picMkLst>
        </pc:picChg>
        <pc:picChg chg="add mod">
          <ac:chgData name="Laura Hughes MV" userId="f71f7eb2-469b-4a39-9afe-004868f7784b" providerId="ADAL" clId="{2ACB5289-5793-4D15-B4FA-22B82A8EB94E}" dt="2025-10-30T00:28:14.553" v="1479" actId="1076"/>
          <ac:picMkLst>
            <pc:docMk/>
            <pc:sldMk cId="2378135319" sldId="427"/>
            <ac:picMk id="2050" creationId="{A8916948-4A97-3262-83D4-EE89DBD1EFAE}"/>
          </ac:picMkLst>
        </pc:picChg>
        <pc:picChg chg="add mod">
          <ac:chgData name="Laura Hughes MV" userId="f71f7eb2-469b-4a39-9afe-004868f7784b" providerId="ADAL" clId="{2ACB5289-5793-4D15-B4FA-22B82A8EB94E}" dt="2025-10-30T00:28:04.780" v="1473" actId="1076"/>
          <ac:picMkLst>
            <pc:docMk/>
            <pc:sldMk cId="2378135319" sldId="427"/>
            <ac:picMk id="2052" creationId="{01644587-AFD0-95B7-6ED2-6E704A0A17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9C2B8-7411-46D6-9BF8-65702F042780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84F3-4AB2-42DA-AF47-ECCAB558A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0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19C1E-A2D0-48FF-B89D-94256E7FE72A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52531-528E-09AB-33E6-B72EADB2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6FC1C-BCCD-109F-7BFE-2D61A7547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DFD26-2B8E-8FB7-087E-C93C3CADF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5041A-5937-383F-AE85-2AFCC87BC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19C1E-A2D0-48FF-B89D-94256E7FE7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3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F5C2-09A7-3AD5-7599-C3888FA6D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CF57C-1195-B200-E237-BC6E7E93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A258A-E5A4-812B-B9A4-0A1779730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13E2C-2B66-5965-951C-EF9FE7CEF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19C1E-A2D0-48FF-B89D-94256E7FE72A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0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254BF5-1BDC-44B0-AD08-740C6CBD48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7821" y="1566853"/>
            <a:ext cx="10746827" cy="783556"/>
          </a:xfrm>
        </p:spPr>
        <p:txBody>
          <a:bodyPr/>
          <a:lstStyle>
            <a:lvl1pPr marL="0" indent="0" algn="ctr">
              <a:buNone/>
              <a:defRPr sz="3200" b="1" baseline="0">
                <a:solidFill>
                  <a:srgbClr val="000046"/>
                </a:solidFill>
                <a:latin typeface="Univers" panose="020B0503020202020204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7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11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9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88" y="5877272"/>
            <a:ext cx="1912803" cy="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2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10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2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0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62372-3B80-440E-B289-47A3C0C7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399D5-DD23-490E-8DC3-2D874AE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D30B48-FE0F-4B3E-AE1C-4176B95D2C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5451" y="6056659"/>
            <a:ext cx="1365622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baseline="0">
          <a:solidFill>
            <a:srgbClr val="000046"/>
          </a:solidFill>
          <a:latin typeface="Univers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4800" kern="1200">
          <a:solidFill>
            <a:srgbClr val="000046"/>
          </a:solidFill>
          <a:latin typeface="Univers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rgbClr val="000046"/>
          </a:solidFill>
          <a:latin typeface="Univers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00046"/>
          </a:solidFill>
          <a:latin typeface="Univers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000046"/>
          </a:solidFill>
          <a:latin typeface="Univers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046"/>
          </a:solidFill>
          <a:latin typeface="Univers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6539-9C0F-44FF-BC83-8D0C2E5B8078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9062-2578-4787-8174-3BD18ED33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DE95CA-BC92-EFCD-67AD-7508D93F4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D3DF8-315F-A48D-A0EE-81BA2D0E7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" t="14804" r="2059" b="5061"/>
          <a:stretch/>
        </p:blipFill>
        <p:spPr>
          <a:xfrm>
            <a:off x="0" y="260092"/>
            <a:ext cx="12192000" cy="64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4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38C00-EA00-4599-87D8-7BB8A4CE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1922" r="19980" b="3007"/>
          <a:stretch/>
        </p:blipFill>
        <p:spPr>
          <a:xfrm>
            <a:off x="-1019" y="0"/>
            <a:ext cx="12192084" cy="6782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3263B-95AA-A55A-8A8B-48EE3B5235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61" r="18768" b="4"/>
          <a:stretch/>
        </p:blipFill>
        <p:spPr>
          <a:xfrm>
            <a:off x="0" y="0"/>
            <a:ext cx="2632038" cy="2882876"/>
          </a:xfrm>
          <a:custGeom>
            <a:avLst/>
            <a:gdLst/>
            <a:ahLst/>
            <a:cxnLst/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1F7B5-98ED-4B7F-B92C-B8CFD401D0FE}"/>
              </a:ext>
            </a:extLst>
          </p:cNvPr>
          <p:cNvSpPr txBox="1"/>
          <p:nvPr/>
        </p:nvSpPr>
        <p:spPr>
          <a:xfrm>
            <a:off x="7816572" y="5440066"/>
            <a:ext cx="43744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66"/>
                </a:solidFill>
                <a:latin typeface="Calibri"/>
              </a:rPr>
              <a:t>www.moorvision.org</a:t>
            </a:r>
          </a:p>
          <a:p>
            <a:r>
              <a:rPr lang="en-GB" sz="3600" b="1" dirty="0">
                <a:solidFill>
                  <a:srgbClr val="000066"/>
                </a:solidFill>
                <a:latin typeface="Calibri"/>
              </a:rPr>
              <a:t>info@moorvision.org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9CB19-AB37-4922-8F21-C430F2EB5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2" t="6824" r="3572" b="11280"/>
          <a:stretch/>
        </p:blipFill>
        <p:spPr>
          <a:xfrm>
            <a:off x="3281414" y="5527040"/>
            <a:ext cx="2188030" cy="11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98C12-5130-A8B0-2424-7C6227BE9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7CF880EF-164B-B091-FAA9-E57186244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6F30773-4F20-0B4C-D3B8-DEB59F5C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4C8F049-49C5-1AE1-9A40-0F8847847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0AE344D-058D-EA09-E615-FE8BFF85B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F2EE758-A042-5C3D-2838-F54B36A56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AAF085B2-BD04-CE5E-FD5F-6CBB4F28D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A70AE9-C955-EA7A-F2BE-1038B29D0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D718E-2AE7-70AC-7A7B-681D7EEDA8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01782" y="2298784"/>
            <a:ext cx="3434251" cy="12746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8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Services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6BA4-8438-C519-9735-61EF4755C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0" y="511388"/>
            <a:ext cx="7518400" cy="59039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95C70-43E6-4CF8-6B7E-66B298517E36}"/>
              </a:ext>
            </a:extLst>
          </p:cNvPr>
          <p:cNvSpPr txBox="1"/>
          <p:nvPr/>
        </p:nvSpPr>
        <p:spPr>
          <a:xfrm>
            <a:off x="4279915" y="345983"/>
            <a:ext cx="77485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0046"/>
                </a:solidFill>
                <a:latin typeface="+mj-lt"/>
              </a:rPr>
              <a:t>Information, Advice, Support, Advocacy and Training across all aspects of Education, Health, Wellbeing, Benefits, Grant, Sports, Recreation, Leisure and Independent Living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0046"/>
                </a:solidFill>
                <a:latin typeface="+mj-lt"/>
              </a:rPr>
              <a:t>Activities and Residentials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000046"/>
                </a:solidFill>
                <a:latin typeface="+mj-lt"/>
              </a:rPr>
              <a:t>Assessment Services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AC7C183D-4EB0-844F-39C9-DB5D17352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98" y="6066881"/>
            <a:ext cx="1248116" cy="7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C9B30D-07F6-B824-BC03-D9FFADEE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7E4105AB-A28B-F972-0140-5B4392FF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13" r="9311" b="-2"/>
          <a:stretch>
            <a:fillRect/>
          </a:stretch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3" name="Content Placeholder 4" descr="A group of people in wheelchairs&#10;&#10;AI-generated content may be incorrect.">
            <a:extLst>
              <a:ext uri="{FF2B5EF4-FFF2-40B4-BE49-F238E27FC236}">
                <a16:creationId xmlns:a16="http://schemas.microsoft.com/office/drawing/2014/main" id="{C53B0B94-9607-8610-5E67-CA3D38590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 r="-2" b="11199"/>
          <a:stretch>
            <a:fillRect/>
          </a:stretch>
        </p:blipFill>
        <p:spPr>
          <a:xfrm rot="5400000">
            <a:off x="2832838" y="1530192"/>
            <a:ext cx="6524936" cy="3797618"/>
          </a:xfrm>
          <a:prstGeom prst="rect">
            <a:avLst/>
          </a:prstGeom>
        </p:spPr>
      </p:pic>
      <p:pic>
        <p:nvPicPr>
          <p:cNvPr id="6" name="Picture 5" descr="A group of people in kayaks on a river&#10;&#10;AI-generated content may be incorrect.">
            <a:extLst>
              <a:ext uri="{FF2B5EF4-FFF2-40B4-BE49-F238E27FC236}">
                <a16:creationId xmlns:a16="http://schemas.microsoft.com/office/drawing/2014/main" id="{3483F217-6B9B-7B23-CFB4-263AADCE3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0" r="2" b="6912"/>
          <a:stretch>
            <a:fillRect/>
          </a:stretch>
        </p:blipFill>
        <p:spPr>
          <a:xfrm>
            <a:off x="8183346" y="166533"/>
            <a:ext cx="3822808" cy="3160653"/>
          </a:xfrm>
          <a:prstGeom prst="rect">
            <a:avLst/>
          </a:prstGeom>
          <a:solidFill>
            <a:srgbClr val="000046"/>
          </a:solidFill>
        </p:spPr>
      </p:pic>
      <p:pic>
        <p:nvPicPr>
          <p:cNvPr id="5" name="Content Placeholder 4" descr="A group of kids wearing safety gear and harnesses&#10;&#10;AI-generated content may be incorrect.">
            <a:extLst>
              <a:ext uri="{FF2B5EF4-FFF2-40B4-BE49-F238E27FC236}">
                <a16:creationId xmlns:a16="http://schemas.microsoft.com/office/drawing/2014/main" id="{F7455485-FD6B-EA81-17C6-09E811D98A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7"/>
          <a:stretch>
            <a:fillRect/>
          </a:stretch>
        </p:blipFill>
        <p:spPr>
          <a:xfrm>
            <a:off x="8183346" y="3506741"/>
            <a:ext cx="3822808" cy="3184727"/>
          </a:xfrm>
          <a:prstGeom prst="rect">
            <a:avLst/>
          </a:prstGeom>
          <a:solidFill>
            <a:srgbClr val="000046"/>
          </a:solidFill>
        </p:spPr>
      </p:pic>
    </p:spTree>
    <p:extLst>
      <p:ext uri="{BB962C8B-B14F-4D97-AF65-F5344CB8AC3E}">
        <p14:creationId xmlns:p14="http://schemas.microsoft.com/office/powerpoint/2010/main" val="223336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CBADB-F992-DFC0-27E8-DDE9A4C3D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036A2-72F3-9BA3-D9CF-2B8C4EDE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" t="15386" r="-618" b="1956"/>
          <a:stretch>
            <a:fillRect/>
          </a:stretch>
        </p:blipFill>
        <p:spPr>
          <a:xfrm>
            <a:off x="1045029" y="253193"/>
            <a:ext cx="10254342" cy="6351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D56FA-7ADF-BC0B-0C5C-9CC6EF7E4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2" t="6824" r="3572" b="11280"/>
          <a:stretch/>
        </p:blipFill>
        <p:spPr>
          <a:xfrm>
            <a:off x="9557656" y="5655481"/>
            <a:ext cx="2100944" cy="10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6DCCF-0A1C-4605-8287-BA1C3C11D67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200" y="941569"/>
            <a:ext cx="3736044" cy="17548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67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Educational</a:t>
            </a:r>
            <a: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7300" b="1" dirty="0">
                <a:solidFill>
                  <a:srgbClr val="FFFFFF"/>
                </a:solidFill>
                <a:latin typeface="+mj-lt"/>
              </a:rPr>
              <a:t>Advocacy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E2DA5-0716-4E6C-A24E-B14F8903F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0" y="521530"/>
            <a:ext cx="7518400" cy="59039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65155C-26F4-E043-215F-7A19B5BB147B}"/>
              </a:ext>
            </a:extLst>
          </p:cNvPr>
          <p:cNvSpPr txBox="1"/>
          <p:nvPr/>
        </p:nvSpPr>
        <p:spPr>
          <a:xfrm>
            <a:off x="4416412" y="1235827"/>
            <a:ext cx="747551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Refusal to Assess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Refusal to Issue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Failure to Amend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Cross border issues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School Transport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Cease to Maintain</a:t>
            </a:r>
            <a:br>
              <a:rPr lang="en-GB" sz="3800" b="1" dirty="0">
                <a:solidFill>
                  <a:srgbClr val="000046"/>
                </a:solidFill>
                <a:latin typeface="+mj-lt"/>
              </a:rPr>
            </a:br>
            <a:r>
              <a:rPr lang="en-GB" sz="3800" b="1" dirty="0">
                <a:solidFill>
                  <a:srgbClr val="000046"/>
                </a:solidFill>
                <a:latin typeface="+mj-lt"/>
              </a:rPr>
              <a:t>EOTAS, School Attendance, Reduced Timetables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800" b="1" dirty="0">
                <a:solidFill>
                  <a:srgbClr val="000046"/>
                </a:solidFill>
                <a:latin typeface="+mj-lt"/>
              </a:rPr>
              <a:t>Disability Discrimination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C778633E-72D5-F61E-4153-C33DFCA69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98" y="6066881"/>
            <a:ext cx="1248116" cy="717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9C096-1C96-F220-FFDB-7B87A1A2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820647"/>
            <a:ext cx="3546645" cy="2362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B8D30-C302-5D96-4635-039C16138583}"/>
              </a:ext>
            </a:extLst>
          </p:cNvPr>
          <p:cNvSpPr txBox="1"/>
          <p:nvPr/>
        </p:nvSpPr>
        <p:spPr>
          <a:xfrm>
            <a:off x="4069471" y="456248"/>
            <a:ext cx="8087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0046"/>
                </a:solidFill>
              </a:rPr>
              <a:t>Our Educational Advocacy Service</a:t>
            </a:r>
          </a:p>
        </p:txBody>
      </p:sp>
    </p:spTree>
    <p:extLst>
      <p:ext uri="{BB962C8B-B14F-4D97-AF65-F5344CB8AC3E}">
        <p14:creationId xmlns:p14="http://schemas.microsoft.com/office/powerpoint/2010/main" val="217621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E098D-52DE-1EE9-401C-F5AA88DC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89AE8A1-57C8-93FE-6F72-E1F6881A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3E64FE50-32F4-9F97-8982-463CE55DB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8E3DC874-616B-4C8A-74A4-EBFACF8C6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8A99DE8E-F52A-6194-2524-D97749231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B1E80D68-F555-04D4-C21F-80125DE0D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65258277-2B2A-2B79-F536-6553A32B0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3A76A2-5FFF-777D-7DA1-7B2578DD8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1D371-DF98-5987-10AC-FE78FCA3C5B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339" y="1313123"/>
            <a:ext cx="3434251" cy="3309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SEND Issues</a:t>
            </a:r>
            <a:b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 Brief </a:t>
            </a:r>
            <a:r>
              <a:rPr lang="en-US" b="1" dirty="0">
                <a:solidFill>
                  <a:srgbClr val="FFFFFF"/>
                </a:solidFill>
                <a:latin typeface="+mj-lt"/>
              </a:rPr>
              <a:t>R</a:t>
            </a:r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ecap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D9C93-089A-5472-814C-A41964A6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109" y="292118"/>
            <a:ext cx="7718552" cy="625348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In 2019, Education Select Committee SEND inquiry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2019 NAO report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2020 LA SEND Ofsted Inspections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2022 SEND Review Green Paper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2023/4 LA Ofsted SEND Inspections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2023 SEND and Alternative Provision Plan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2024 NAO report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2023/4/5 Safety Valve and SEND schemes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The 2025 PAC (public accounts committee) report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+mj-lt"/>
              </a:rPr>
              <a:t>The 2025/2026 White Paper </a:t>
            </a: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F6379-8371-3D54-C7FA-A8BF3FA11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873" y="6021270"/>
            <a:ext cx="124978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D21FF-6438-6948-A941-FF57ADCB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1B0CB256-F8F8-AABA-8F07-153A8051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BAA7591-913C-FEEE-9759-97B168D6F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F3EB856-5D94-6378-3AC1-0CDAA939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29BB414-03CF-7CC8-FF52-BD081F4C0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06A5028-A3F2-4DA5-A9CB-A743DF83B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BABF1369-154D-9143-A180-0C49A401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612F2-8141-F902-9D1F-139558BCD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F6C01-068B-F358-AC84-89B26A44841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339" y="1313123"/>
            <a:ext cx="3434251" cy="33097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Moving Forward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F7D30-58C7-D7E2-BB10-A6E2F1F3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19" y="501245"/>
            <a:ext cx="3322608" cy="1152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34BE34-E4EC-0138-48AB-4D4393F7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873" y="6021270"/>
            <a:ext cx="1249788" cy="719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BB233-2FA9-A2F3-2095-EFA549688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586" y="2058134"/>
            <a:ext cx="3255168" cy="899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733E5-0C63-EB3D-5A8D-1C51CECAF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22" y="231345"/>
            <a:ext cx="1841151" cy="1841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6EC3A7-D80C-C943-5EAF-B8389E118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089" y="493671"/>
            <a:ext cx="2344145" cy="1150848"/>
          </a:xfrm>
          <a:prstGeom prst="rect">
            <a:avLst/>
          </a:prstGeom>
        </p:spPr>
      </p:pic>
      <p:pic>
        <p:nvPicPr>
          <p:cNvPr id="2050" name="Picture 2" descr="RNIB">
            <a:extLst>
              <a:ext uri="{FF2B5EF4-FFF2-40B4-BE49-F238E27FC236}">
                <a16:creationId xmlns:a16="http://schemas.microsoft.com/office/drawing/2014/main" id="{A8916948-4A97-3262-83D4-EE89DBD1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39" y="3659279"/>
            <a:ext cx="2113404" cy="21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16716D-3CFA-2E20-B6AC-C5E984BD4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0103" y="4865524"/>
            <a:ext cx="1955683" cy="1159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C8028-9FD9-F5DB-D225-8FE295DC4E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0312" y="2036472"/>
            <a:ext cx="2984626" cy="1444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7E68E1-6822-C542-5FAE-87E1842696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722" y="5517882"/>
            <a:ext cx="2279387" cy="980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5EBCA-FE54-DFA3-725E-85CF6C6526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3107" y="3187018"/>
            <a:ext cx="1426588" cy="1426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4265EA-CFE3-55C3-9D70-2723E21C90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7865" y="2957689"/>
            <a:ext cx="1673122" cy="1673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5AC6C0-BA6B-27FE-BA4E-EC110A8FFE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8685" y="300601"/>
            <a:ext cx="2109399" cy="1426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48605B-76DB-7EB0-E065-E5E911BC51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043" y="5007464"/>
            <a:ext cx="1615068" cy="1615068"/>
          </a:xfrm>
          <a:prstGeom prst="rect">
            <a:avLst/>
          </a:prstGeom>
        </p:spPr>
      </p:pic>
      <p:pic>
        <p:nvPicPr>
          <p:cNvPr id="2052" name="Picture 4" descr="Angel Eyes NI">
            <a:extLst>
              <a:ext uri="{FF2B5EF4-FFF2-40B4-BE49-F238E27FC236}">
                <a16:creationId xmlns:a16="http://schemas.microsoft.com/office/drawing/2014/main" id="{01644587-AFD0-95B7-6ED2-6E704A0A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82" y="4794611"/>
            <a:ext cx="1536946" cy="18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3A00D-553F-2E87-F38C-CAE75E104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AB9ECAD4-EC0F-D2A9-2FF4-872627A4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BF7A887-0E9D-C489-D16D-E8BC22C22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AA99DEB4-F7EF-C480-1549-3259194D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418D57B2-2C3B-2105-4332-12D82A0E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470FC874-3A6E-70ED-59BD-DC8B3C6AC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24AC71ED-B837-34A9-0077-84636039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6FDB94-ADD5-E055-6613-488431F14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D661A-DD56-A296-9A01-925ACD7C93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9339" y="1313123"/>
            <a:ext cx="3434251" cy="33097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70C39-8F17-1ED1-9542-FC8860B54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109" y="466897"/>
            <a:ext cx="7718552" cy="59039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GB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8C180-6870-0B6D-05DF-500A4BEF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873" y="6021270"/>
            <a:ext cx="1249788" cy="71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BA7A6-F4F6-9B7C-8EEB-6AB776829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39" y="349557"/>
            <a:ext cx="11480139" cy="58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0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039b2-93aa-46ca-b35f-2dd53347c879" xsi:nil="true"/>
    <lcf76f155ced4ddcb4097134ff3c332f xmlns="de441f90-774f-4199-b00c-9f51e30a5319">
      <Terms xmlns="http://schemas.microsoft.com/office/infopath/2007/PartnerControls"/>
    </lcf76f155ced4ddcb4097134ff3c332f>
    <date xmlns="de441f90-774f-4199-b00c-9f51e30a5319" xsi:nil="true"/>
    <_dlc_DocId xmlns="362039b2-93aa-46ca-b35f-2dd53347c879">HTS7S3XSCMMU-1775706756-1374177</_dlc_DocId>
    <_dlc_DocIdUrl xmlns="362039b2-93aa-46ca-b35f-2dd53347c879">
      <Url>https://fightforsight1.sharepoint.com/sites/23_Data/_layouts/15/DocIdRedir.aspx?ID=HTS7S3XSCMMU-1775706756-1374177</Url>
      <Description>HTS7S3XSCMMU-1775706756-1374177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F05F56390D40BB1271C1D5ACBBA9" ma:contentTypeVersion="17" ma:contentTypeDescription="Create a new document." ma:contentTypeScope="" ma:versionID="22ee62a79245b5ec20bf8d9536b9ccf7">
  <xsd:schema xmlns:xsd="http://www.w3.org/2001/XMLSchema" xmlns:xs="http://www.w3.org/2001/XMLSchema" xmlns:p="http://schemas.microsoft.com/office/2006/metadata/properties" xmlns:ns2="362039b2-93aa-46ca-b35f-2dd53347c879" xmlns:ns3="de441f90-774f-4199-b00c-9f51e30a5319" targetNamespace="http://schemas.microsoft.com/office/2006/metadata/properties" ma:root="true" ma:fieldsID="5abb314d7d6fef7bcbe0d2aa89b869b7" ns2:_="" ns3:_="">
    <xsd:import namespace="362039b2-93aa-46ca-b35f-2dd53347c879"/>
    <xsd:import namespace="de441f90-774f-4199-b00c-9f51e30a53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dat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039b2-93aa-46ca-b35f-2dd53347c8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0af822f-0bc0-444b-8c6f-925d33a37340}" ma:internalName="TaxCatchAll" ma:showField="CatchAllData" ma:web="362039b2-93aa-46ca-b35f-2dd53347c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41f90-774f-4199-b00c-9f51e30a5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0e8c926-2d63-453a-9af1-b8e4dbc41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6" nillable="true" ma:displayName="date" ma:format="DateTime" ma:internalName="date">
      <xsd:simpleType>
        <xsd:restriction base="dms:DateTim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E9ABFC8-974C-4931-8E71-6571AA641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5ED3BD-DC83-487B-9AE6-4A55F4C270AA}">
  <ds:schemaRefs>
    <ds:schemaRef ds:uri="http://schemas.microsoft.com/office/2006/metadata/properties"/>
    <ds:schemaRef ds:uri="746992c4-c830-4f80-88a1-01c2bab0f17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cdf02954-5049-4d5e-9adf-b082b38830a0"/>
  </ds:schemaRefs>
</ds:datastoreItem>
</file>

<file path=customXml/itemProps3.xml><?xml version="1.0" encoding="utf-8"?>
<ds:datastoreItem xmlns:ds="http://schemas.openxmlformats.org/officeDocument/2006/customXml" ds:itemID="{8D879319-DD8B-40AB-9D0C-B8F035502F02}"/>
</file>

<file path=customXml/itemProps4.xml><?xml version="1.0" encoding="utf-8"?>
<ds:datastoreItem xmlns:ds="http://schemas.openxmlformats.org/officeDocument/2006/customXml" ds:itemID="{0C36CB66-614E-48AB-BDE3-CA7BB9BD09F7}"/>
</file>

<file path=docProps/app.xml><?xml version="1.0" encoding="utf-8"?>
<Properties xmlns="http://schemas.openxmlformats.org/officeDocument/2006/extended-properties" xmlns:vt="http://schemas.openxmlformats.org/officeDocument/2006/docPropsVTypes">
  <TotalTime>6073</TotalTime>
  <Words>159</Words>
  <Application>Microsoft Office PowerPoint</Application>
  <PresentationFormat>Widescreen</PresentationFormat>
  <Paragraphs>31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Univers</vt:lpstr>
      <vt:lpstr>Office Theme</vt:lpstr>
      <vt:lpstr>1_Office Theme</vt:lpstr>
      <vt:lpstr>PowerPoint Presentation</vt:lpstr>
      <vt:lpstr>PowerPoint Presentation</vt:lpstr>
      <vt:lpstr> Services</vt:lpstr>
      <vt:lpstr>PowerPoint Presentation</vt:lpstr>
      <vt:lpstr>PowerPoint Presentation</vt:lpstr>
      <vt:lpstr> Educational  Advocacy</vt:lpstr>
      <vt:lpstr> SEND Issues A Brief Recap</vt:lpstr>
      <vt:lpstr> Moving Forward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Hughes MV</dc:creator>
  <cp:lastModifiedBy>Laura Hughes MV</cp:lastModifiedBy>
  <cp:revision>48</cp:revision>
  <cp:lastPrinted>2021-09-14T10:54:58Z</cp:lastPrinted>
  <dcterms:created xsi:type="dcterms:W3CDTF">2021-01-16T14:21:04Z</dcterms:created>
  <dcterms:modified xsi:type="dcterms:W3CDTF">2025-10-30T00:37:20Z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0x010100977CF05F56390D40BB1271C1D5ACBBA9</vt:lpwstr>
  </property>
  <property fmtid="{D5CDD505-2E9C-101B-9397-08002B2CF9AE}" pid="3" name="Order">
    <vt:r8>86800</vt:r8>
  </property>
  <property fmtid="{D5CDD505-2E9C-101B-9397-08002B2CF9AE}" pid="4" name="MediaServiceImageTags">
    <vt:lpwstr/>
  </property>
  <property fmtid="{D5CDD505-2E9C-101B-9397-08002B2CF9AE}" pid="5" name="_dlc_DocIdItemGuid">
    <vt:lpwstr>3a1f0e3d-c104-4d6c-bcb2-fc3cac9a8b2f</vt:lpwstr>
  </property>
</Properties>
</file>